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e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9" r:id="rId8"/>
    <p:sldId id="262" r:id="rId9"/>
    <p:sldId id="263" r:id="rId10"/>
    <p:sldId id="270" r:id="rId11"/>
    <p:sldId id="264" r:id="rId12"/>
    <p:sldId id="265" r:id="rId13"/>
    <p:sldId id="271" r:id="rId14"/>
    <p:sldId id="266" r:id="rId15"/>
    <p:sldId id="267" r:id="rId16"/>
    <p:sldId id="272" r:id="rId17"/>
    <p:sldId id="268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  <p:sldId id="28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4660"/>
  </p:normalViewPr>
  <p:slideViewPr>
    <p:cSldViewPr>
      <p:cViewPr varScale="1">
        <p:scale>
          <a:sx n="69" d="100"/>
          <a:sy n="69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92F998-3AE1-4D96-89D5-F63EE2442531}" type="doc">
      <dgm:prSet loTypeId="urn:microsoft.com/office/officeart/2005/8/layout/hierarchy3" loCatId="relationship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E338D526-4EB3-4073-BBB1-325B9A3001D1}">
      <dgm:prSet phldrT="[Text]"/>
      <dgm:spPr/>
      <dgm:t>
        <a:bodyPr/>
        <a:lstStyle/>
        <a:p>
          <a:r>
            <a:rPr lang="en-IN" dirty="0" smtClean="0"/>
            <a:t>Internalising</a:t>
          </a:r>
          <a:endParaRPr lang="en-IN" dirty="0"/>
        </a:p>
      </dgm:t>
    </dgm:pt>
    <dgm:pt modelId="{550527CA-BF9B-46EE-A784-D7BADB20F9E4}" type="parTrans" cxnId="{EF0F0B0F-CA65-4012-AC7A-628DD82A7066}">
      <dgm:prSet/>
      <dgm:spPr/>
      <dgm:t>
        <a:bodyPr/>
        <a:lstStyle/>
        <a:p>
          <a:endParaRPr lang="en-IN"/>
        </a:p>
      </dgm:t>
    </dgm:pt>
    <dgm:pt modelId="{F1C70573-DED0-4077-A631-130CE45A6A56}" type="sibTrans" cxnId="{EF0F0B0F-CA65-4012-AC7A-628DD82A7066}">
      <dgm:prSet/>
      <dgm:spPr/>
      <dgm:t>
        <a:bodyPr/>
        <a:lstStyle/>
        <a:p>
          <a:endParaRPr lang="en-IN"/>
        </a:p>
      </dgm:t>
    </dgm:pt>
    <dgm:pt modelId="{FCACD755-0EFB-43B8-9C22-A248429ABBA9}">
      <dgm:prSet phldrT="[Text]"/>
      <dgm:spPr/>
      <dgm:t>
        <a:bodyPr/>
        <a:lstStyle/>
        <a:p>
          <a:r>
            <a:rPr lang="en-IN" b="1" dirty="0" smtClean="0"/>
            <a:t>ADHD &amp;</a:t>
          </a:r>
        </a:p>
        <a:p>
          <a:r>
            <a:rPr lang="en-IN" b="1" dirty="0" smtClean="0"/>
            <a:t>ODD</a:t>
          </a:r>
          <a:endParaRPr lang="en-IN" b="1" dirty="0"/>
        </a:p>
      </dgm:t>
    </dgm:pt>
    <dgm:pt modelId="{2DA7C2EE-97F4-42FE-AB04-A477773F3484}" type="parTrans" cxnId="{95E5CCE1-1310-4D88-B48E-1C3BEB07FB8D}">
      <dgm:prSet/>
      <dgm:spPr/>
      <dgm:t>
        <a:bodyPr/>
        <a:lstStyle/>
        <a:p>
          <a:endParaRPr lang="en-IN"/>
        </a:p>
      </dgm:t>
    </dgm:pt>
    <dgm:pt modelId="{25425989-4F4B-498E-AB71-85B9A1BFCDB8}" type="sibTrans" cxnId="{95E5CCE1-1310-4D88-B48E-1C3BEB07FB8D}">
      <dgm:prSet/>
      <dgm:spPr/>
      <dgm:t>
        <a:bodyPr/>
        <a:lstStyle/>
        <a:p>
          <a:endParaRPr lang="en-IN"/>
        </a:p>
      </dgm:t>
    </dgm:pt>
    <dgm:pt modelId="{60891247-8737-4DE9-83A7-697F4A1B81AB}">
      <dgm:prSet phldrT="[Text]"/>
      <dgm:spPr/>
      <dgm:t>
        <a:bodyPr/>
        <a:lstStyle/>
        <a:p>
          <a:r>
            <a:rPr lang="en-IN" b="1" dirty="0" smtClean="0"/>
            <a:t>Conduct disorder &amp; antisocial behaviour </a:t>
          </a:r>
          <a:endParaRPr lang="en-IN" b="1" dirty="0"/>
        </a:p>
      </dgm:t>
    </dgm:pt>
    <dgm:pt modelId="{D522AA13-7C34-4563-B156-BC9C59807A2A}" type="parTrans" cxnId="{6F6521C6-83B2-4328-AB92-C09C33D4B1F3}">
      <dgm:prSet/>
      <dgm:spPr/>
      <dgm:t>
        <a:bodyPr/>
        <a:lstStyle/>
        <a:p>
          <a:endParaRPr lang="en-IN"/>
        </a:p>
      </dgm:t>
    </dgm:pt>
    <dgm:pt modelId="{026F4391-D2C5-456C-9C02-E4E601B86E6E}" type="sibTrans" cxnId="{6F6521C6-83B2-4328-AB92-C09C33D4B1F3}">
      <dgm:prSet/>
      <dgm:spPr/>
      <dgm:t>
        <a:bodyPr/>
        <a:lstStyle/>
        <a:p>
          <a:endParaRPr lang="en-IN"/>
        </a:p>
      </dgm:t>
    </dgm:pt>
    <dgm:pt modelId="{7C0A122B-C295-4D51-AC0C-C32B31A302CF}">
      <dgm:prSet phldrT="[Text]"/>
      <dgm:spPr/>
      <dgm:t>
        <a:bodyPr/>
        <a:lstStyle/>
        <a:p>
          <a:r>
            <a:rPr lang="en-IN" dirty="0" smtClean="0"/>
            <a:t>Externalising</a:t>
          </a:r>
          <a:endParaRPr lang="en-IN" dirty="0"/>
        </a:p>
      </dgm:t>
    </dgm:pt>
    <dgm:pt modelId="{8074C9D6-7575-4A30-8ADD-A65D120E2415}" type="parTrans" cxnId="{FBB45ECA-3FCE-40F1-B2EC-5240D80E2B0F}">
      <dgm:prSet/>
      <dgm:spPr/>
      <dgm:t>
        <a:bodyPr/>
        <a:lstStyle/>
        <a:p>
          <a:endParaRPr lang="en-IN"/>
        </a:p>
      </dgm:t>
    </dgm:pt>
    <dgm:pt modelId="{82ABD874-A849-4E7F-9BA0-E1B65FB1DC99}" type="sibTrans" cxnId="{FBB45ECA-3FCE-40F1-B2EC-5240D80E2B0F}">
      <dgm:prSet/>
      <dgm:spPr/>
      <dgm:t>
        <a:bodyPr/>
        <a:lstStyle/>
        <a:p>
          <a:endParaRPr lang="en-IN"/>
        </a:p>
      </dgm:t>
    </dgm:pt>
    <dgm:pt modelId="{43926AE6-17A0-4DD5-B22A-671DF6475D8F}">
      <dgm:prSet phldrT="[Text]"/>
      <dgm:spPr/>
      <dgm:t>
        <a:bodyPr/>
        <a:lstStyle/>
        <a:p>
          <a:r>
            <a:rPr lang="en-IN" b="1" dirty="0" smtClean="0"/>
            <a:t>Separation anxiety disorder</a:t>
          </a:r>
          <a:endParaRPr lang="en-IN" b="1" dirty="0"/>
        </a:p>
      </dgm:t>
    </dgm:pt>
    <dgm:pt modelId="{278FD847-A73F-41ED-89CE-016DCEB9EEFC}" type="parTrans" cxnId="{3201A537-D424-4CB9-AE39-7F7C00D97CC0}">
      <dgm:prSet/>
      <dgm:spPr/>
      <dgm:t>
        <a:bodyPr/>
        <a:lstStyle/>
        <a:p>
          <a:endParaRPr lang="en-IN"/>
        </a:p>
      </dgm:t>
    </dgm:pt>
    <dgm:pt modelId="{902524AB-B0FB-405D-9559-8132324B464A}" type="sibTrans" cxnId="{3201A537-D424-4CB9-AE39-7F7C00D97CC0}">
      <dgm:prSet/>
      <dgm:spPr/>
      <dgm:t>
        <a:bodyPr/>
        <a:lstStyle/>
        <a:p>
          <a:endParaRPr lang="en-IN"/>
        </a:p>
      </dgm:t>
    </dgm:pt>
    <dgm:pt modelId="{AEFA0FD7-C06B-4E8A-942C-12260425E0AC}">
      <dgm:prSet phldrT="[Text]"/>
      <dgm:spPr/>
      <dgm:t>
        <a:bodyPr/>
        <a:lstStyle/>
        <a:p>
          <a:r>
            <a:rPr lang="en-IN" b="1" dirty="0" smtClean="0"/>
            <a:t>Depression</a:t>
          </a:r>
          <a:endParaRPr lang="en-IN" b="1" dirty="0"/>
        </a:p>
      </dgm:t>
    </dgm:pt>
    <dgm:pt modelId="{029F1E9F-066D-4133-BAF8-0850187E23FF}" type="parTrans" cxnId="{BB7B16FC-CA50-4768-8E96-3E8FC6CEFB06}">
      <dgm:prSet/>
      <dgm:spPr/>
      <dgm:t>
        <a:bodyPr/>
        <a:lstStyle/>
        <a:p>
          <a:endParaRPr lang="en-IN"/>
        </a:p>
      </dgm:t>
    </dgm:pt>
    <dgm:pt modelId="{D4DC731A-2A37-4655-A092-E3D8D3C09DD8}" type="sibTrans" cxnId="{BB7B16FC-CA50-4768-8E96-3E8FC6CEFB06}">
      <dgm:prSet/>
      <dgm:spPr/>
      <dgm:t>
        <a:bodyPr/>
        <a:lstStyle/>
        <a:p>
          <a:endParaRPr lang="en-IN"/>
        </a:p>
      </dgm:t>
    </dgm:pt>
    <dgm:pt modelId="{A4EB90C9-0A0E-4160-BAC8-C0A2061CB6C0}" type="pres">
      <dgm:prSet presAssocID="{1B92F998-3AE1-4D96-89D5-F63EE244253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IN"/>
        </a:p>
      </dgm:t>
    </dgm:pt>
    <dgm:pt modelId="{61FFAE7A-8AD5-4047-8727-C7D24EA65425}" type="pres">
      <dgm:prSet presAssocID="{E338D526-4EB3-4073-BBB1-325B9A3001D1}" presName="root" presStyleCnt="0"/>
      <dgm:spPr/>
    </dgm:pt>
    <dgm:pt modelId="{2CA72148-9748-41F6-B82C-C1E34A7D0DD6}" type="pres">
      <dgm:prSet presAssocID="{E338D526-4EB3-4073-BBB1-325B9A3001D1}" presName="rootComposite" presStyleCnt="0"/>
      <dgm:spPr/>
    </dgm:pt>
    <dgm:pt modelId="{62751FB5-823E-4766-BE70-16E48D710F8E}" type="pres">
      <dgm:prSet presAssocID="{E338D526-4EB3-4073-BBB1-325B9A3001D1}" presName="rootText" presStyleLbl="node1" presStyleIdx="0" presStyleCnt="2"/>
      <dgm:spPr/>
      <dgm:t>
        <a:bodyPr/>
        <a:lstStyle/>
        <a:p>
          <a:endParaRPr lang="en-IN"/>
        </a:p>
      </dgm:t>
    </dgm:pt>
    <dgm:pt modelId="{0841BB97-26C7-433C-9BEB-DB4FE357BCD7}" type="pres">
      <dgm:prSet presAssocID="{E338D526-4EB3-4073-BBB1-325B9A3001D1}" presName="rootConnector" presStyleLbl="node1" presStyleIdx="0" presStyleCnt="2"/>
      <dgm:spPr/>
      <dgm:t>
        <a:bodyPr/>
        <a:lstStyle/>
        <a:p>
          <a:endParaRPr lang="en-IN"/>
        </a:p>
      </dgm:t>
    </dgm:pt>
    <dgm:pt modelId="{C01866E4-1422-49E1-8D83-41629434A9F8}" type="pres">
      <dgm:prSet presAssocID="{E338D526-4EB3-4073-BBB1-325B9A3001D1}" presName="childShape" presStyleCnt="0"/>
      <dgm:spPr/>
    </dgm:pt>
    <dgm:pt modelId="{E763A25C-C38C-47B6-B12C-7EE566F3CFA1}" type="pres">
      <dgm:prSet presAssocID="{2DA7C2EE-97F4-42FE-AB04-A477773F3484}" presName="Name13" presStyleLbl="parChTrans1D2" presStyleIdx="0" presStyleCnt="4"/>
      <dgm:spPr/>
      <dgm:t>
        <a:bodyPr/>
        <a:lstStyle/>
        <a:p>
          <a:endParaRPr lang="en-IN"/>
        </a:p>
      </dgm:t>
    </dgm:pt>
    <dgm:pt modelId="{2F3FBE29-124E-42D0-BFE0-EAD574393272}" type="pres">
      <dgm:prSet presAssocID="{FCACD755-0EFB-43B8-9C22-A248429ABBA9}" presName="child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7D49176E-16C4-42D5-86F9-96800EB02DF1}" type="pres">
      <dgm:prSet presAssocID="{D522AA13-7C34-4563-B156-BC9C59807A2A}" presName="Name13" presStyleLbl="parChTrans1D2" presStyleIdx="1" presStyleCnt="4"/>
      <dgm:spPr/>
      <dgm:t>
        <a:bodyPr/>
        <a:lstStyle/>
        <a:p>
          <a:endParaRPr lang="en-IN"/>
        </a:p>
      </dgm:t>
    </dgm:pt>
    <dgm:pt modelId="{C13F3870-E92C-4E85-938E-C5A860DEC7A3}" type="pres">
      <dgm:prSet presAssocID="{60891247-8737-4DE9-83A7-697F4A1B81AB}" presName="child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78E6BA4D-97A6-42D2-A9DD-9DF5983A8983}" type="pres">
      <dgm:prSet presAssocID="{7C0A122B-C295-4D51-AC0C-C32B31A302CF}" presName="root" presStyleCnt="0"/>
      <dgm:spPr/>
    </dgm:pt>
    <dgm:pt modelId="{3BE55160-FCDA-43BF-99AD-559FCA8A0F45}" type="pres">
      <dgm:prSet presAssocID="{7C0A122B-C295-4D51-AC0C-C32B31A302CF}" presName="rootComposite" presStyleCnt="0"/>
      <dgm:spPr/>
    </dgm:pt>
    <dgm:pt modelId="{5B0966F4-E642-41FB-A42D-08C2D8657789}" type="pres">
      <dgm:prSet presAssocID="{7C0A122B-C295-4D51-AC0C-C32B31A302CF}" presName="rootText" presStyleLbl="node1" presStyleIdx="1" presStyleCnt="2"/>
      <dgm:spPr/>
      <dgm:t>
        <a:bodyPr/>
        <a:lstStyle/>
        <a:p>
          <a:endParaRPr lang="en-IN"/>
        </a:p>
      </dgm:t>
    </dgm:pt>
    <dgm:pt modelId="{9C68F90B-BA6A-4190-820F-EF7EFB7759B3}" type="pres">
      <dgm:prSet presAssocID="{7C0A122B-C295-4D51-AC0C-C32B31A302CF}" presName="rootConnector" presStyleLbl="node1" presStyleIdx="1" presStyleCnt="2"/>
      <dgm:spPr/>
      <dgm:t>
        <a:bodyPr/>
        <a:lstStyle/>
        <a:p>
          <a:endParaRPr lang="en-IN"/>
        </a:p>
      </dgm:t>
    </dgm:pt>
    <dgm:pt modelId="{8B9BEEAB-E278-48C5-9731-51C8C031BC0D}" type="pres">
      <dgm:prSet presAssocID="{7C0A122B-C295-4D51-AC0C-C32B31A302CF}" presName="childShape" presStyleCnt="0"/>
      <dgm:spPr/>
    </dgm:pt>
    <dgm:pt modelId="{5B167EB5-2DF6-4B26-9ABE-AF48B9959811}" type="pres">
      <dgm:prSet presAssocID="{278FD847-A73F-41ED-89CE-016DCEB9EEFC}" presName="Name13" presStyleLbl="parChTrans1D2" presStyleIdx="2" presStyleCnt="4"/>
      <dgm:spPr/>
      <dgm:t>
        <a:bodyPr/>
        <a:lstStyle/>
        <a:p>
          <a:endParaRPr lang="en-IN"/>
        </a:p>
      </dgm:t>
    </dgm:pt>
    <dgm:pt modelId="{4858922A-B0C8-43F2-8AB9-F7640481CDF7}" type="pres">
      <dgm:prSet presAssocID="{43926AE6-17A0-4DD5-B22A-671DF6475D8F}" presName="child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A204570B-D665-4958-9EB4-6320F1D8BFAF}" type="pres">
      <dgm:prSet presAssocID="{029F1E9F-066D-4133-BAF8-0850187E23FF}" presName="Name13" presStyleLbl="parChTrans1D2" presStyleIdx="3" presStyleCnt="4"/>
      <dgm:spPr/>
      <dgm:t>
        <a:bodyPr/>
        <a:lstStyle/>
        <a:p>
          <a:endParaRPr lang="en-IN"/>
        </a:p>
      </dgm:t>
    </dgm:pt>
    <dgm:pt modelId="{C1B81A41-DC12-4C11-A0D7-38F82A31DF6E}" type="pres">
      <dgm:prSet presAssocID="{AEFA0FD7-C06B-4E8A-942C-12260425E0AC}" presName="child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5CC25735-B331-46D7-8EA0-59337C44CA7E}" type="presOf" srcId="{43926AE6-17A0-4DD5-B22A-671DF6475D8F}" destId="{4858922A-B0C8-43F2-8AB9-F7640481CDF7}" srcOrd="0" destOrd="0" presId="urn:microsoft.com/office/officeart/2005/8/layout/hierarchy3"/>
    <dgm:cxn modelId="{95E5CCE1-1310-4D88-B48E-1C3BEB07FB8D}" srcId="{E338D526-4EB3-4073-BBB1-325B9A3001D1}" destId="{FCACD755-0EFB-43B8-9C22-A248429ABBA9}" srcOrd="0" destOrd="0" parTransId="{2DA7C2EE-97F4-42FE-AB04-A477773F3484}" sibTransId="{25425989-4F4B-498E-AB71-85B9A1BFCDB8}"/>
    <dgm:cxn modelId="{FBB45ECA-3FCE-40F1-B2EC-5240D80E2B0F}" srcId="{1B92F998-3AE1-4D96-89D5-F63EE2442531}" destId="{7C0A122B-C295-4D51-AC0C-C32B31A302CF}" srcOrd="1" destOrd="0" parTransId="{8074C9D6-7575-4A30-8ADD-A65D120E2415}" sibTransId="{82ABD874-A849-4E7F-9BA0-E1B65FB1DC99}"/>
    <dgm:cxn modelId="{3201A537-D424-4CB9-AE39-7F7C00D97CC0}" srcId="{7C0A122B-C295-4D51-AC0C-C32B31A302CF}" destId="{43926AE6-17A0-4DD5-B22A-671DF6475D8F}" srcOrd="0" destOrd="0" parTransId="{278FD847-A73F-41ED-89CE-016DCEB9EEFC}" sibTransId="{902524AB-B0FB-405D-9559-8132324B464A}"/>
    <dgm:cxn modelId="{D07C8954-2312-4005-AE0C-C764601819BB}" type="presOf" srcId="{E338D526-4EB3-4073-BBB1-325B9A3001D1}" destId="{0841BB97-26C7-433C-9BEB-DB4FE357BCD7}" srcOrd="1" destOrd="0" presId="urn:microsoft.com/office/officeart/2005/8/layout/hierarchy3"/>
    <dgm:cxn modelId="{423547DD-4E4E-45DD-9CD2-87331503D964}" type="presOf" srcId="{E338D526-4EB3-4073-BBB1-325B9A3001D1}" destId="{62751FB5-823E-4766-BE70-16E48D710F8E}" srcOrd="0" destOrd="0" presId="urn:microsoft.com/office/officeart/2005/8/layout/hierarchy3"/>
    <dgm:cxn modelId="{BB7B16FC-CA50-4768-8E96-3E8FC6CEFB06}" srcId="{7C0A122B-C295-4D51-AC0C-C32B31A302CF}" destId="{AEFA0FD7-C06B-4E8A-942C-12260425E0AC}" srcOrd="1" destOrd="0" parTransId="{029F1E9F-066D-4133-BAF8-0850187E23FF}" sibTransId="{D4DC731A-2A37-4655-A092-E3D8D3C09DD8}"/>
    <dgm:cxn modelId="{22AFCEB2-5933-48F6-88C8-ECC2C6BBCD7C}" type="presOf" srcId="{AEFA0FD7-C06B-4E8A-942C-12260425E0AC}" destId="{C1B81A41-DC12-4C11-A0D7-38F82A31DF6E}" srcOrd="0" destOrd="0" presId="urn:microsoft.com/office/officeart/2005/8/layout/hierarchy3"/>
    <dgm:cxn modelId="{40055350-3E3A-40FE-99D5-578F13105100}" type="presOf" srcId="{FCACD755-0EFB-43B8-9C22-A248429ABBA9}" destId="{2F3FBE29-124E-42D0-BFE0-EAD574393272}" srcOrd="0" destOrd="0" presId="urn:microsoft.com/office/officeart/2005/8/layout/hierarchy3"/>
    <dgm:cxn modelId="{869F1E2F-FF5D-4FB4-940B-CD92734CB39F}" type="presOf" srcId="{278FD847-A73F-41ED-89CE-016DCEB9EEFC}" destId="{5B167EB5-2DF6-4B26-9ABE-AF48B9959811}" srcOrd="0" destOrd="0" presId="urn:microsoft.com/office/officeart/2005/8/layout/hierarchy3"/>
    <dgm:cxn modelId="{564DA3AC-F560-4053-9BF9-B02856D29319}" type="presOf" srcId="{2DA7C2EE-97F4-42FE-AB04-A477773F3484}" destId="{E763A25C-C38C-47B6-B12C-7EE566F3CFA1}" srcOrd="0" destOrd="0" presId="urn:microsoft.com/office/officeart/2005/8/layout/hierarchy3"/>
    <dgm:cxn modelId="{EF87CBAB-E714-47EF-81E4-018B97C5ABF8}" type="presOf" srcId="{60891247-8737-4DE9-83A7-697F4A1B81AB}" destId="{C13F3870-E92C-4E85-938E-C5A860DEC7A3}" srcOrd="0" destOrd="0" presId="urn:microsoft.com/office/officeart/2005/8/layout/hierarchy3"/>
    <dgm:cxn modelId="{EF0F0B0F-CA65-4012-AC7A-628DD82A7066}" srcId="{1B92F998-3AE1-4D96-89D5-F63EE2442531}" destId="{E338D526-4EB3-4073-BBB1-325B9A3001D1}" srcOrd="0" destOrd="0" parTransId="{550527CA-BF9B-46EE-A784-D7BADB20F9E4}" sibTransId="{F1C70573-DED0-4077-A631-130CE45A6A56}"/>
    <dgm:cxn modelId="{B5C6E9A7-9721-4AC4-AC23-BA6C99933ECD}" type="presOf" srcId="{7C0A122B-C295-4D51-AC0C-C32B31A302CF}" destId="{9C68F90B-BA6A-4190-820F-EF7EFB7759B3}" srcOrd="1" destOrd="0" presId="urn:microsoft.com/office/officeart/2005/8/layout/hierarchy3"/>
    <dgm:cxn modelId="{6F6521C6-83B2-4328-AB92-C09C33D4B1F3}" srcId="{E338D526-4EB3-4073-BBB1-325B9A3001D1}" destId="{60891247-8737-4DE9-83A7-697F4A1B81AB}" srcOrd="1" destOrd="0" parTransId="{D522AA13-7C34-4563-B156-BC9C59807A2A}" sibTransId="{026F4391-D2C5-456C-9C02-E4E601B86E6E}"/>
    <dgm:cxn modelId="{C4C2E57E-FC71-4AE8-999A-EF3C99D923B6}" type="presOf" srcId="{7C0A122B-C295-4D51-AC0C-C32B31A302CF}" destId="{5B0966F4-E642-41FB-A42D-08C2D8657789}" srcOrd="0" destOrd="0" presId="urn:microsoft.com/office/officeart/2005/8/layout/hierarchy3"/>
    <dgm:cxn modelId="{B4ABFD0B-50F4-48C3-A2FF-BCB4E6F9731E}" type="presOf" srcId="{029F1E9F-066D-4133-BAF8-0850187E23FF}" destId="{A204570B-D665-4958-9EB4-6320F1D8BFAF}" srcOrd="0" destOrd="0" presId="urn:microsoft.com/office/officeart/2005/8/layout/hierarchy3"/>
    <dgm:cxn modelId="{1289D20F-DE2C-4DC2-A7EE-E8E5D1FC9E4A}" type="presOf" srcId="{D522AA13-7C34-4563-B156-BC9C59807A2A}" destId="{7D49176E-16C4-42D5-86F9-96800EB02DF1}" srcOrd="0" destOrd="0" presId="urn:microsoft.com/office/officeart/2005/8/layout/hierarchy3"/>
    <dgm:cxn modelId="{B2661544-36B0-4CDE-95C3-B4F30B7ED58E}" type="presOf" srcId="{1B92F998-3AE1-4D96-89D5-F63EE2442531}" destId="{A4EB90C9-0A0E-4160-BAC8-C0A2061CB6C0}" srcOrd="0" destOrd="0" presId="urn:microsoft.com/office/officeart/2005/8/layout/hierarchy3"/>
    <dgm:cxn modelId="{1ABAC177-C4FF-4186-91CC-7C09B5EBA5D6}" type="presParOf" srcId="{A4EB90C9-0A0E-4160-BAC8-C0A2061CB6C0}" destId="{61FFAE7A-8AD5-4047-8727-C7D24EA65425}" srcOrd="0" destOrd="0" presId="urn:microsoft.com/office/officeart/2005/8/layout/hierarchy3"/>
    <dgm:cxn modelId="{3A3D4E83-71E2-4829-894D-1C4C6B0B889B}" type="presParOf" srcId="{61FFAE7A-8AD5-4047-8727-C7D24EA65425}" destId="{2CA72148-9748-41F6-B82C-C1E34A7D0DD6}" srcOrd="0" destOrd="0" presId="urn:microsoft.com/office/officeart/2005/8/layout/hierarchy3"/>
    <dgm:cxn modelId="{48555B50-9CA3-451E-9BBC-C36D0B0E68C5}" type="presParOf" srcId="{2CA72148-9748-41F6-B82C-C1E34A7D0DD6}" destId="{62751FB5-823E-4766-BE70-16E48D710F8E}" srcOrd="0" destOrd="0" presId="urn:microsoft.com/office/officeart/2005/8/layout/hierarchy3"/>
    <dgm:cxn modelId="{D6642325-7F7B-4F05-9747-84EA0226FA2D}" type="presParOf" srcId="{2CA72148-9748-41F6-B82C-C1E34A7D0DD6}" destId="{0841BB97-26C7-433C-9BEB-DB4FE357BCD7}" srcOrd="1" destOrd="0" presId="urn:microsoft.com/office/officeart/2005/8/layout/hierarchy3"/>
    <dgm:cxn modelId="{A8F35F8D-6EFE-44CD-82D7-E50D64B29631}" type="presParOf" srcId="{61FFAE7A-8AD5-4047-8727-C7D24EA65425}" destId="{C01866E4-1422-49E1-8D83-41629434A9F8}" srcOrd="1" destOrd="0" presId="urn:microsoft.com/office/officeart/2005/8/layout/hierarchy3"/>
    <dgm:cxn modelId="{6FB390B4-038F-4887-87FF-DDBBD03E1AF0}" type="presParOf" srcId="{C01866E4-1422-49E1-8D83-41629434A9F8}" destId="{E763A25C-C38C-47B6-B12C-7EE566F3CFA1}" srcOrd="0" destOrd="0" presId="urn:microsoft.com/office/officeart/2005/8/layout/hierarchy3"/>
    <dgm:cxn modelId="{AFA96A41-671F-4187-90B5-B7F4F08B3503}" type="presParOf" srcId="{C01866E4-1422-49E1-8D83-41629434A9F8}" destId="{2F3FBE29-124E-42D0-BFE0-EAD574393272}" srcOrd="1" destOrd="0" presId="urn:microsoft.com/office/officeart/2005/8/layout/hierarchy3"/>
    <dgm:cxn modelId="{790E0800-C40D-4285-BC96-2340FBAC3B7E}" type="presParOf" srcId="{C01866E4-1422-49E1-8D83-41629434A9F8}" destId="{7D49176E-16C4-42D5-86F9-96800EB02DF1}" srcOrd="2" destOrd="0" presId="urn:microsoft.com/office/officeart/2005/8/layout/hierarchy3"/>
    <dgm:cxn modelId="{FF3676D1-6B15-4B92-A240-20B50872A58E}" type="presParOf" srcId="{C01866E4-1422-49E1-8D83-41629434A9F8}" destId="{C13F3870-E92C-4E85-938E-C5A860DEC7A3}" srcOrd="3" destOrd="0" presId="urn:microsoft.com/office/officeart/2005/8/layout/hierarchy3"/>
    <dgm:cxn modelId="{3811ABE3-9D20-43EA-B1D9-2DE3C1842C37}" type="presParOf" srcId="{A4EB90C9-0A0E-4160-BAC8-C0A2061CB6C0}" destId="{78E6BA4D-97A6-42D2-A9DD-9DF5983A8983}" srcOrd="1" destOrd="0" presId="urn:microsoft.com/office/officeart/2005/8/layout/hierarchy3"/>
    <dgm:cxn modelId="{203B4F21-D609-40C2-8149-0EDE632F9156}" type="presParOf" srcId="{78E6BA4D-97A6-42D2-A9DD-9DF5983A8983}" destId="{3BE55160-FCDA-43BF-99AD-559FCA8A0F45}" srcOrd="0" destOrd="0" presId="urn:microsoft.com/office/officeart/2005/8/layout/hierarchy3"/>
    <dgm:cxn modelId="{D66D99F7-6869-49A7-904D-C78B2BF6EFEE}" type="presParOf" srcId="{3BE55160-FCDA-43BF-99AD-559FCA8A0F45}" destId="{5B0966F4-E642-41FB-A42D-08C2D8657789}" srcOrd="0" destOrd="0" presId="urn:microsoft.com/office/officeart/2005/8/layout/hierarchy3"/>
    <dgm:cxn modelId="{EB92B5C3-7343-4DEB-B3B5-32BDF34D7446}" type="presParOf" srcId="{3BE55160-FCDA-43BF-99AD-559FCA8A0F45}" destId="{9C68F90B-BA6A-4190-820F-EF7EFB7759B3}" srcOrd="1" destOrd="0" presId="urn:microsoft.com/office/officeart/2005/8/layout/hierarchy3"/>
    <dgm:cxn modelId="{6C39B29B-593F-41B1-B342-259A48F634D6}" type="presParOf" srcId="{78E6BA4D-97A6-42D2-A9DD-9DF5983A8983}" destId="{8B9BEEAB-E278-48C5-9731-51C8C031BC0D}" srcOrd="1" destOrd="0" presId="urn:microsoft.com/office/officeart/2005/8/layout/hierarchy3"/>
    <dgm:cxn modelId="{534F8245-4E6D-41E4-8116-01BDFBC59542}" type="presParOf" srcId="{8B9BEEAB-E278-48C5-9731-51C8C031BC0D}" destId="{5B167EB5-2DF6-4B26-9ABE-AF48B9959811}" srcOrd="0" destOrd="0" presId="urn:microsoft.com/office/officeart/2005/8/layout/hierarchy3"/>
    <dgm:cxn modelId="{74996E9B-0B24-4683-B1C7-256CB1857A59}" type="presParOf" srcId="{8B9BEEAB-E278-48C5-9731-51C8C031BC0D}" destId="{4858922A-B0C8-43F2-8AB9-F7640481CDF7}" srcOrd="1" destOrd="0" presId="urn:microsoft.com/office/officeart/2005/8/layout/hierarchy3"/>
    <dgm:cxn modelId="{6C7BEE75-F12C-4BCF-8F37-BE14D7865097}" type="presParOf" srcId="{8B9BEEAB-E278-48C5-9731-51C8C031BC0D}" destId="{A204570B-D665-4958-9EB4-6320F1D8BFAF}" srcOrd="2" destOrd="0" presId="urn:microsoft.com/office/officeart/2005/8/layout/hierarchy3"/>
    <dgm:cxn modelId="{C12C8C57-3FC5-4913-B4F2-3B82FFC91792}" type="presParOf" srcId="{8B9BEEAB-E278-48C5-9731-51C8C031BC0D}" destId="{C1B81A41-DC12-4C11-A0D7-38F82A31DF6E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6F48C1-1DEC-4C4E-A5F2-1B697EBF7E3E}" type="doc">
      <dgm:prSet loTypeId="urn:microsoft.com/office/officeart/2005/8/layout/hierarchy3" loCatId="relationship" qsTypeId="urn:microsoft.com/office/officeart/2009/2/quickstyle/3d8" qsCatId="3D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A7A6A10D-9A2E-45F3-B8C2-878DD038F1D5}">
      <dgm:prSet phldrT="[Text]"/>
      <dgm:spPr/>
      <dgm:t>
        <a:bodyPr/>
        <a:lstStyle/>
        <a:p>
          <a:r>
            <a:rPr lang="en-IN" b="1" dirty="0" smtClean="0"/>
            <a:t>Pervasive developmental disorder</a:t>
          </a:r>
          <a:endParaRPr lang="en-IN" b="1" dirty="0"/>
        </a:p>
      </dgm:t>
    </dgm:pt>
    <dgm:pt modelId="{D3B6D886-FEEC-405B-A045-6329784F1821}" type="parTrans" cxnId="{FA983685-905D-4D38-99E5-2552D30F5955}">
      <dgm:prSet/>
      <dgm:spPr/>
      <dgm:t>
        <a:bodyPr/>
        <a:lstStyle/>
        <a:p>
          <a:endParaRPr lang="en-IN"/>
        </a:p>
      </dgm:t>
    </dgm:pt>
    <dgm:pt modelId="{6777214D-B7DF-47AF-AE2E-A3027FF38C0A}" type="sibTrans" cxnId="{FA983685-905D-4D38-99E5-2552D30F5955}">
      <dgm:prSet/>
      <dgm:spPr/>
      <dgm:t>
        <a:bodyPr/>
        <a:lstStyle/>
        <a:p>
          <a:endParaRPr lang="en-IN"/>
        </a:p>
      </dgm:t>
    </dgm:pt>
    <dgm:pt modelId="{58F3C709-21AD-433B-A32C-E540DF245442}">
      <dgm:prSet phldrT="[Text]"/>
      <dgm:spPr/>
      <dgm:t>
        <a:bodyPr/>
        <a:lstStyle/>
        <a:p>
          <a:r>
            <a:rPr lang="en-IN" b="1" dirty="0" smtClean="0"/>
            <a:t>Autism</a:t>
          </a:r>
          <a:endParaRPr lang="en-IN" b="1" dirty="0"/>
        </a:p>
      </dgm:t>
    </dgm:pt>
    <dgm:pt modelId="{4EC17BEC-AA13-49E2-A12E-FEE7681EC3B3}" type="parTrans" cxnId="{960E78CA-4530-4E93-BB47-10D4EB8570B2}">
      <dgm:prSet/>
      <dgm:spPr/>
      <dgm:t>
        <a:bodyPr/>
        <a:lstStyle/>
        <a:p>
          <a:endParaRPr lang="en-IN"/>
        </a:p>
      </dgm:t>
    </dgm:pt>
    <dgm:pt modelId="{FE6180D9-1C7F-4ED6-A4D9-80D15127CBCF}" type="sibTrans" cxnId="{960E78CA-4530-4E93-BB47-10D4EB8570B2}">
      <dgm:prSet/>
      <dgm:spPr/>
      <dgm:t>
        <a:bodyPr/>
        <a:lstStyle/>
        <a:p>
          <a:endParaRPr lang="en-IN"/>
        </a:p>
      </dgm:t>
    </dgm:pt>
    <dgm:pt modelId="{8BB629A6-62D2-49D7-BEDF-DF7D8D27331D}">
      <dgm:prSet phldrT="[Text]"/>
      <dgm:spPr/>
      <dgm:t>
        <a:bodyPr/>
        <a:lstStyle/>
        <a:p>
          <a:r>
            <a:rPr lang="en-IN" b="1" dirty="0" smtClean="0"/>
            <a:t>Eating disorder</a:t>
          </a:r>
          <a:endParaRPr lang="en-IN" b="1" dirty="0"/>
        </a:p>
      </dgm:t>
    </dgm:pt>
    <dgm:pt modelId="{F5B06AA6-1A1A-4969-B227-FCE4444E412C}" type="parTrans" cxnId="{3FE4F94B-BBAF-4E96-A444-912C1D061804}">
      <dgm:prSet/>
      <dgm:spPr/>
      <dgm:t>
        <a:bodyPr/>
        <a:lstStyle/>
        <a:p>
          <a:endParaRPr lang="en-IN"/>
        </a:p>
      </dgm:t>
    </dgm:pt>
    <dgm:pt modelId="{CE683BA2-F549-479B-8974-16FA38EB9825}" type="sibTrans" cxnId="{3FE4F94B-BBAF-4E96-A444-912C1D061804}">
      <dgm:prSet/>
      <dgm:spPr/>
      <dgm:t>
        <a:bodyPr/>
        <a:lstStyle/>
        <a:p>
          <a:endParaRPr lang="en-IN"/>
        </a:p>
      </dgm:t>
    </dgm:pt>
    <dgm:pt modelId="{61ADCF73-998F-4765-8BAD-2824B5BFEF04}">
      <dgm:prSet phldrT="[Text]"/>
      <dgm:spPr/>
      <dgm:t>
        <a:bodyPr/>
        <a:lstStyle/>
        <a:p>
          <a:r>
            <a:rPr lang="en-IN" b="1" dirty="0" smtClean="0"/>
            <a:t>Anorexia Nervosa</a:t>
          </a:r>
          <a:endParaRPr lang="en-IN" b="1" dirty="0"/>
        </a:p>
      </dgm:t>
    </dgm:pt>
    <dgm:pt modelId="{35EF3EE3-8D13-4A6F-B5CA-74349F3823F8}" type="parTrans" cxnId="{0FD2766C-4632-4F19-B499-3C1F7FD483FA}">
      <dgm:prSet/>
      <dgm:spPr/>
      <dgm:t>
        <a:bodyPr/>
        <a:lstStyle/>
        <a:p>
          <a:endParaRPr lang="en-IN"/>
        </a:p>
      </dgm:t>
    </dgm:pt>
    <dgm:pt modelId="{E5B1FF63-A4A0-477A-ADA7-087E667904E8}" type="sibTrans" cxnId="{0FD2766C-4632-4F19-B499-3C1F7FD483FA}">
      <dgm:prSet/>
      <dgm:spPr/>
      <dgm:t>
        <a:bodyPr/>
        <a:lstStyle/>
        <a:p>
          <a:endParaRPr lang="en-IN"/>
        </a:p>
      </dgm:t>
    </dgm:pt>
    <dgm:pt modelId="{449844E3-E746-4585-A9FF-B322E7FEA60A}">
      <dgm:prSet phldrT="[Text]"/>
      <dgm:spPr/>
      <dgm:t>
        <a:bodyPr/>
        <a:lstStyle/>
        <a:p>
          <a:r>
            <a:rPr lang="en-IN" b="1" dirty="0" smtClean="0"/>
            <a:t>Bulimia Nervosa</a:t>
          </a:r>
        </a:p>
        <a:p>
          <a:r>
            <a:rPr lang="en-IN" b="1" dirty="0" smtClean="0"/>
            <a:t>Binge Eating</a:t>
          </a:r>
          <a:endParaRPr lang="en-IN" b="1" dirty="0"/>
        </a:p>
      </dgm:t>
    </dgm:pt>
    <dgm:pt modelId="{705D979E-DCB4-4F4F-96D2-26F7234DD2B2}" type="parTrans" cxnId="{51B7D967-F5F8-4923-BA52-4744B5212666}">
      <dgm:prSet/>
      <dgm:spPr/>
      <dgm:t>
        <a:bodyPr/>
        <a:lstStyle/>
        <a:p>
          <a:endParaRPr lang="en-IN"/>
        </a:p>
      </dgm:t>
    </dgm:pt>
    <dgm:pt modelId="{56C5107C-4C9E-4D86-80CE-D771E485CFB4}" type="sibTrans" cxnId="{51B7D967-F5F8-4923-BA52-4744B5212666}">
      <dgm:prSet/>
      <dgm:spPr/>
      <dgm:t>
        <a:bodyPr/>
        <a:lstStyle/>
        <a:p>
          <a:endParaRPr lang="en-IN"/>
        </a:p>
      </dgm:t>
    </dgm:pt>
    <dgm:pt modelId="{F12D0E7F-5CD8-4A1C-A069-7203C5B351C4}" type="pres">
      <dgm:prSet presAssocID="{746F48C1-1DEC-4C4E-A5F2-1B697EBF7E3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IN"/>
        </a:p>
      </dgm:t>
    </dgm:pt>
    <dgm:pt modelId="{364E3AF4-2E2E-4987-96FA-57900FD64F68}" type="pres">
      <dgm:prSet presAssocID="{A7A6A10D-9A2E-45F3-B8C2-878DD038F1D5}" presName="root" presStyleCnt="0"/>
      <dgm:spPr/>
    </dgm:pt>
    <dgm:pt modelId="{5C1674E2-4A18-4511-B79F-6FE19F231DD8}" type="pres">
      <dgm:prSet presAssocID="{A7A6A10D-9A2E-45F3-B8C2-878DD038F1D5}" presName="rootComposite" presStyleCnt="0"/>
      <dgm:spPr/>
    </dgm:pt>
    <dgm:pt modelId="{E4CC78BF-152B-446A-BC5B-F1F7C64F1E7A}" type="pres">
      <dgm:prSet presAssocID="{A7A6A10D-9A2E-45F3-B8C2-878DD038F1D5}" presName="rootText" presStyleLbl="node1" presStyleIdx="0" presStyleCnt="2"/>
      <dgm:spPr/>
      <dgm:t>
        <a:bodyPr/>
        <a:lstStyle/>
        <a:p>
          <a:endParaRPr lang="en-IN"/>
        </a:p>
      </dgm:t>
    </dgm:pt>
    <dgm:pt modelId="{0CE86B12-91F1-4088-B0FE-445557D62C11}" type="pres">
      <dgm:prSet presAssocID="{A7A6A10D-9A2E-45F3-B8C2-878DD038F1D5}" presName="rootConnector" presStyleLbl="node1" presStyleIdx="0" presStyleCnt="2"/>
      <dgm:spPr/>
      <dgm:t>
        <a:bodyPr/>
        <a:lstStyle/>
        <a:p>
          <a:endParaRPr lang="en-IN"/>
        </a:p>
      </dgm:t>
    </dgm:pt>
    <dgm:pt modelId="{FFD54AC3-9CEE-4238-960B-04E6B23FE600}" type="pres">
      <dgm:prSet presAssocID="{A7A6A10D-9A2E-45F3-B8C2-878DD038F1D5}" presName="childShape" presStyleCnt="0"/>
      <dgm:spPr/>
    </dgm:pt>
    <dgm:pt modelId="{6BCCA3E6-A2DD-43CF-B4E4-27943BD18DFE}" type="pres">
      <dgm:prSet presAssocID="{4EC17BEC-AA13-49E2-A12E-FEE7681EC3B3}" presName="Name13" presStyleLbl="parChTrans1D2" presStyleIdx="0" presStyleCnt="3"/>
      <dgm:spPr/>
      <dgm:t>
        <a:bodyPr/>
        <a:lstStyle/>
        <a:p>
          <a:endParaRPr lang="en-IN"/>
        </a:p>
      </dgm:t>
    </dgm:pt>
    <dgm:pt modelId="{6B048F7D-5C5F-48CB-93F1-0A6C01E8BAAA}" type="pres">
      <dgm:prSet presAssocID="{58F3C709-21AD-433B-A32C-E540DF245442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300470A8-7652-42DE-8C4D-954E20BFA693}" type="pres">
      <dgm:prSet presAssocID="{8BB629A6-62D2-49D7-BEDF-DF7D8D27331D}" presName="root" presStyleCnt="0"/>
      <dgm:spPr/>
    </dgm:pt>
    <dgm:pt modelId="{62126535-AD10-4244-BC97-60B17304D0BC}" type="pres">
      <dgm:prSet presAssocID="{8BB629A6-62D2-49D7-BEDF-DF7D8D27331D}" presName="rootComposite" presStyleCnt="0"/>
      <dgm:spPr/>
    </dgm:pt>
    <dgm:pt modelId="{3BAE15ED-B08B-4B96-A402-CF6A4231659B}" type="pres">
      <dgm:prSet presAssocID="{8BB629A6-62D2-49D7-BEDF-DF7D8D27331D}" presName="rootText" presStyleLbl="node1" presStyleIdx="1" presStyleCnt="2"/>
      <dgm:spPr/>
      <dgm:t>
        <a:bodyPr/>
        <a:lstStyle/>
        <a:p>
          <a:endParaRPr lang="en-IN"/>
        </a:p>
      </dgm:t>
    </dgm:pt>
    <dgm:pt modelId="{69AF5D4D-CC03-419C-B221-64C77B914ADB}" type="pres">
      <dgm:prSet presAssocID="{8BB629A6-62D2-49D7-BEDF-DF7D8D27331D}" presName="rootConnector" presStyleLbl="node1" presStyleIdx="1" presStyleCnt="2"/>
      <dgm:spPr/>
      <dgm:t>
        <a:bodyPr/>
        <a:lstStyle/>
        <a:p>
          <a:endParaRPr lang="en-IN"/>
        </a:p>
      </dgm:t>
    </dgm:pt>
    <dgm:pt modelId="{5AC0BA3C-88A6-4C39-8B9B-F11A7FA38560}" type="pres">
      <dgm:prSet presAssocID="{8BB629A6-62D2-49D7-BEDF-DF7D8D27331D}" presName="childShape" presStyleCnt="0"/>
      <dgm:spPr/>
    </dgm:pt>
    <dgm:pt modelId="{679A9AA2-4D03-44DD-A301-680E7E7661DC}" type="pres">
      <dgm:prSet presAssocID="{35EF3EE3-8D13-4A6F-B5CA-74349F3823F8}" presName="Name13" presStyleLbl="parChTrans1D2" presStyleIdx="1" presStyleCnt="3"/>
      <dgm:spPr/>
      <dgm:t>
        <a:bodyPr/>
        <a:lstStyle/>
        <a:p>
          <a:endParaRPr lang="en-IN"/>
        </a:p>
      </dgm:t>
    </dgm:pt>
    <dgm:pt modelId="{08740F89-8849-4FF0-A3E1-8C9F956F45CB}" type="pres">
      <dgm:prSet presAssocID="{61ADCF73-998F-4765-8BAD-2824B5BFEF04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13730636-8386-4E45-BAF2-BE72D05120BB}" type="pres">
      <dgm:prSet presAssocID="{705D979E-DCB4-4F4F-96D2-26F7234DD2B2}" presName="Name13" presStyleLbl="parChTrans1D2" presStyleIdx="2" presStyleCnt="3"/>
      <dgm:spPr/>
      <dgm:t>
        <a:bodyPr/>
        <a:lstStyle/>
        <a:p>
          <a:endParaRPr lang="en-IN"/>
        </a:p>
      </dgm:t>
    </dgm:pt>
    <dgm:pt modelId="{68B04C5C-7FAA-4F5D-9765-6B2CA564B7A6}" type="pres">
      <dgm:prSet presAssocID="{449844E3-E746-4585-A9FF-B322E7FEA60A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650D8F11-A148-430C-9A29-A83998E04A99}" type="presOf" srcId="{8BB629A6-62D2-49D7-BEDF-DF7D8D27331D}" destId="{69AF5D4D-CC03-419C-B221-64C77B914ADB}" srcOrd="1" destOrd="0" presId="urn:microsoft.com/office/officeart/2005/8/layout/hierarchy3"/>
    <dgm:cxn modelId="{1BCE2098-9C38-4EF5-93CD-8C107437100D}" type="presOf" srcId="{449844E3-E746-4585-A9FF-B322E7FEA60A}" destId="{68B04C5C-7FAA-4F5D-9765-6B2CA564B7A6}" srcOrd="0" destOrd="0" presId="urn:microsoft.com/office/officeart/2005/8/layout/hierarchy3"/>
    <dgm:cxn modelId="{BFBD45BC-4757-4BC1-A38F-224BAD909157}" type="presOf" srcId="{61ADCF73-998F-4765-8BAD-2824B5BFEF04}" destId="{08740F89-8849-4FF0-A3E1-8C9F956F45CB}" srcOrd="0" destOrd="0" presId="urn:microsoft.com/office/officeart/2005/8/layout/hierarchy3"/>
    <dgm:cxn modelId="{FA983685-905D-4D38-99E5-2552D30F5955}" srcId="{746F48C1-1DEC-4C4E-A5F2-1B697EBF7E3E}" destId="{A7A6A10D-9A2E-45F3-B8C2-878DD038F1D5}" srcOrd="0" destOrd="0" parTransId="{D3B6D886-FEEC-405B-A045-6329784F1821}" sibTransId="{6777214D-B7DF-47AF-AE2E-A3027FF38C0A}"/>
    <dgm:cxn modelId="{3E0875EB-2AB6-49B4-8086-7118FFFACF3C}" type="presOf" srcId="{746F48C1-1DEC-4C4E-A5F2-1B697EBF7E3E}" destId="{F12D0E7F-5CD8-4A1C-A069-7203C5B351C4}" srcOrd="0" destOrd="0" presId="urn:microsoft.com/office/officeart/2005/8/layout/hierarchy3"/>
    <dgm:cxn modelId="{51B7D967-F5F8-4923-BA52-4744B5212666}" srcId="{8BB629A6-62D2-49D7-BEDF-DF7D8D27331D}" destId="{449844E3-E746-4585-A9FF-B322E7FEA60A}" srcOrd="1" destOrd="0" parTransId="{705D979E-DCB4-4F4F-96D2-26F7234DD2B2}" sibTransId="{56C5107C-4C9E-4D86-80CE-D771E485CFB4}"/>
    <dgm:cxn modelId="{6B4C5686-D20D-479C-BAA0-FE6201D2E6A9}" type="presOf" srcId="{8BB629A6-62D2-49D7-BEDF-DF7D8D27331D}" destId="{3BAE15ED-B08B-4B96-A402-CF6A4231659B}" srcOrd="0" destOrd="0" presId="urn:microsoft.com/office/officeart/2005/8/layout/hierarchy3"/>
    <dgm:cxn modelId="{960E78CA-4530-4E93-BB47-10D4EB8570B2}" srcId="{A7A6A10D-9A2E-45F3-B8C2-878DD038F1D5}" destId="{58F3C709-21AD-433B-A32C-E540DF245442}" srcOrd="0" destOrd="0" parTransId="{4EC17BEC-AA13-49E2-A12E-FEE7681EC3B3}" sibTransId="{FE6180D9-1C7F-4ED6-A4D9-80D15127CBCF}"/>
    <dgm:cxn modelId="{3FE4F94B-BBAF-4E96-A444-912C1D061804}" srcId="{746F48C1-1DEC-4C4E-A5F2-1B697EBF7E3E}" destId="{8BB629A6-62D2-49D7-BEDF-DF7D8D27331D}" srcOrd="1" destOrd="0" parTransId="{F5B06AA6-1A1A-4969-B227-FCE4444E412C}" sibTransId="{CE683BA2-F549-479B-8974-16FA38EB9825}"/>
    <dgm:cxn modelId="{2F851FED-2C7C-4707-877A-896050705792}" type="presOf" srcId="{4EC17BEC-AA13-49E2-A12E-FEE7681EC3B3}" destId="{6BCCA3E6-A2DD-43CF-B4E4-27943BD18DFE}" srcOrd="0" destOrd="0" presId="urn:microsoft.com/office/officeart/2005/8/layout/hierarchy3"/>
    <dgm:cxn modelId="{108D92E8-63B8-4142-86DB-EC68382EB8C1}" type="presOf" srcId="{705D979E-DCB4-4F4F-96D2-26F7234DD2B2}" destId="{13730636-8386-4E45-BAF2-BE72D05120BB}" srcOrd="0" destOrd="0" presId="urn:microsoft.com/office/officeart/2005/8/layout/hierarchy3"/>
    <dgm:cxn modelId="{0FD2766C-4632-4F19-B499-3C1F7FD483FA}" srcId="{8BB629A6-62D2-49D7-BEDF-DF7D8D27331D}" destId="{61ADCF73-998F-4765-8BAD-2824B5BFEF04}" srcOrd="0" destOrd="0" parTransId="{35EF3EE3-8D13-4A6F-B5CA-74349F3823F8}" sibTransId="{E5B1FF63-A4A0-477A-ADA7-087E667904E8}"/>
    <dgm:cxn modelId="{4405CA0F-59CB-4BC4-8B39-1868F3340B4C}" type="presOf" srcId="{A7A6A10D-9A2E-45F3-B8C2-878DD038F1D5}" destId="{E4CC78BF-152B-446A-BC5B-F1F7C64F1E7A}" srcOrd="0" destOrd="0" presId="urn:microsoft.com/office/officeart/2005/8/layout/hierarchy3"/>
    <dgm:cxn modelId="{70E7F440-36D2-40C5-964E-3595811DA1B8}" type="presOf" srcId="{58F3C709-21AD-433B-A32C-E540DF245442}" destId="{6B048F7D-5C5F-48CB-93F1-0A6C01E8BAAA}" srcOrd="0" destOrd="0" presId="urn:microsoft.com/office/officeart/2005/8/layout/hierarchy3"/>
    <dgm:cxn modelId="{5375C81D-4924-4BB4-9E48-CC936A26C4A4}" type="presOf" srcId="{35EF3EE3-8D13-4A6F-B5CA-74349F3823F8}" destId="{679A9AA2-4D03-44DD-A301-680E7E7661DC}" srcOrd="0" destOrd="0" presId="urn:microsoft.com/office/officeart/2005/8/layout/hierarchy3"/>
    <dgm:cxn modelId="{CC113370-B94B-4FF9-B672-9CC61112BBE5}" type="presOf" srcId="{A7A6A10D-9A2E-45F3-B8C2-878DD038F1D5}" destId="{0CE86B12-91F1-4088-B0FE-445557D62C11}" srcOrd="1" destOrd="0" presId="urn:microsoft.com/office/officeart/2005/8/layout/hierarchy3"/>
    <dgm:cxn modelId="{6E0F9F99-E117-470E-81BE-ABBADF966BFF}" type="presParOf" srcId="{F12D0E7F-5CD8-4A1C-A069-7203C5B351C4}" destId="{364E3AF4-2E2E-4987-96FA-57900FD64F68}" srcOrd="0" destOrd="0" presId="urn:microsoft.com/office/officeart/2005/8/layout/hierarchy3"/>
    <dgm:cxn modelId="{89E44BA8-E71E-4465-96BE-C89E597E58A3}" type="presParOf" srcId="{364E3AF4-2E2E-4987-96FA-57900FD64F68}" destId="{5C1674E2-4A18-4511-B79F-6FE19F231DD8}" srcOrd="0" destOrd="0" presId="urn:microsoft.com/office/officeart/2005/8/layout/hierarchy3"/>
    <dgm:cxn modelId="{B99AF13C-D67A-4611-AACC-2C8E8FDF3FB7}" type="presParOf" srcId="{5C1674E2-4A18-4511-B79F-6FE19F231DD8}" destId="{E4CC78BF-152B-446A-BC5B-F1F7C64F1E7A}" srcOrd="0" destOrd="0" presId="urn:microsoft.com/office/officeart/2005/8/layout/hierarchy3"/>
    <dgm:cxn modelId="{964BF5EC-E3D0-4262-B7BF-4E41E6C15B71}" type="presParOf" srcId="{5C1674E2-4A18-4511-B79F-6FE19F231DD8}" destId="{0CE86B12-91F1-4088-B0FE-445557D62C11}" srcOrd="1" destOrd="0" presId="urn:microsoft.com/office/officeart/2005/8/layout/hierarchy3"/>
    <dgm:cxn modelId="{B23BA596-2D03-4606-B9FA-BD69B344B71B}" type="presParOf" srcId="{364E3AF4-2E2E-4987-96FA-57900FD64F68}" destId="{FFD54AC3-9CEE-4238-960B-04E6B23FE600}" srcOrd="1" destOrd="0" presId="urn:microsoft.com/office/officeart/2005/8/layout/hierarchy3"/>
    <dgm:cxn modelId="{6E590508-D374-40B1-9BD9-AFF11E01CB89}" type="presParOf" srcId="{FFD54AC3-9CEE-4238-960B-04E6B23FE600}" destId="{6BCCA3E6-A2DD-43CF-B4E4-27943BD18DFE}" srcOrd="0" destOrd="0" presId="urn:microsoft.com/office/officeart/2005/8/layout/hierarchy3"/>
    <dgm:cxn modelId="{28D8C8E1-C8FD-4952-950F-10E66E49FDC9}" type="presParOf" srcId="{FFD54AC3-9CEE-4238-960B-04E6B23FE600}" destId="{6B048F7D-5C5F-48CB-93F1-0A6C01E8BAAA}" srcOrd="1" destOrd="0" presId="urn:microsoft.com/office/officeart/2005/8/layout/hierarchy3"/>
    <dgm:cxn modelId="{68E9D8DC-EC7C-47C8-A33A-A7895CBA4A20}" type="presParOf" srcId="{F12D0E7F-5CD8-4A1C-A069-7203C5B351C4}" destId="{300470A8-7652-42DE-8C4D-954E20BFA693}" srcOrd="1" destOrd="0" presId="urn:microsoft.com/office/officeart/2005/8/layout/hierarchy3"/>
    <dgm:cxn modelId="{7EA4CA67-532D-48B1-B4A6-9905369C0D02}" type="presParOf" srcId="{300470A8-7652-42DE-8C4D-954E20BFA693}" destId="{62126535-AD10-4244-BC97-60B17304D0BC}" srcOrd="0" destOrd="0" presId="urn:microsoft.com/office/officeart/2005/8/layout/hierarchy3"/>
    <dgm:cxn modelId="{E6E83999-19A8-451A-BAC2-4FC8B39FF04B}" type="presParOf" srcId="{62126535-AD10-4244-BC97-60B17304D0BC}" destId="{3BAE15ED-B08B-4B96-A402-CF6A4231659B}" srcOrd="0" destOrd="0" presId="urn:microsoft.com/office/officeart/2005/8/layout/hierarchy3"/>
    <dgm:cxn modelId="{AD14722A-8087-4F0D-A56A-9ADCD484F031}" type="presParOf" srcId="{62126535-AD10-4244-BC97-60B17304D0BC}" destId="{69AF5D4D-CC03-419C-B221-64C77B914ADB}" srcOrd="1" destOrd="0" presId="urn:microsoft.com/office/officeart/2005/8/layout/hierarchy3"/>
    <dgm:cxn modelId="{DFF08C18-7963-41F5-9682-0C97F1613ECE}" type="presParOf" srcId="{300470A8-7652-42DE-8C4D-954E20BFA693}" destId="{5AC0BA3C-88A6-4C39-8B9B-F11A7FA38560}" srcOrd="1" destOrd="0" presId="urn:microsoft.com/office/officeart/2005/8/layout/hierarchy3"/>
    <dgm:cxn modelId="{337C1875-D7F3-454E-BD06-ACABD4641A41}" type="presParOf" srcId="{5AC0BA3C-88A6-4C39-8B9B-F11A7FA38560}" destId="{679A9AA2-4D03-44DD-A301-680E7E7661DC}" srcOrd="0" destOrd="0" presId="urn:microsoft.com/office/officeart/2005/8/layout/hierarchy3"/>
    <dgm:cxn modelId="{2674B361-D599-415F-9601-61BE7B3F2363}" type="presParOf" srcId="{5AC0BA3C-88A6-4C39-8B9B-F11A7FA38560}" destId="{08740F89-8849-4FF0-A3E1-8C9F956F45CB}" srcOrd="1" destOrd="0" presId="urn:microsoft.com/office/officeart/2005/8/layout/hierarchy3"/>
    <dgm:cxn modelId="{CFA8278E-FBA4-4A36-8D2F-8DB5CAC0B9CD}" type="presParOf" srcId="{5AC0BA3C-88A6-4C39-8B9B-F11A7FA38560}" destId="{13730636-8386-4E45-BAF2-BE72D05120BB}" srcOrd="2" destOrd="0" presId="urn:microsoft.com/office/officeart/2005/8/layout/hierarchy3"/>
    <dgm:cxn modelId="{E8A5B914-E995-4AE3-81D4-F2A054EB0459}" type="presParOf" srcId="{5AC0BA3C-88A6-4C39-8B9B-F11A7FA38560}" destId="{68B04C5C-7FAA-4F5D-9765-6B2CA564B7A6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751FB5-823E-4766-BE70-16E48D710F8E}">
      <dsp:nvSpPr>
        <dsp:cNvPr id="0" name=""/>
        <dsp:cNvSpPr/>
      </dsp:nvSpPr>
      <dsp:spPr>
        <a:xfrm>
          <a:off x="915" y="17998"/>
          <a:ext cx="3332230" cy="16661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535" tIns="59690" rIns="89535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4700" kern="1200" dirty="0" smtClean="0"/>
            <a:t>Internalising</a:t>
          </a:r>
          <a:endParaRPr lang="en-IN" sz="4700" kern="1200" dirty="0"/>
        </a:p>
      </dsp:txBody>
      <dsp:txXfrm>
        <a:off x="49714" y="66797"/>
        <a:ext cx="3234632" cy="1568517"/>
      </dsp:txXfrm>
    </dsp:sp>
    <dsp:sp modelId="{E763A25C-C38C-47B6-B12C-7EE566F3CFA1}">
      <dsp:nvSpPr>
        <dsp:cNvPr id="0" name=""/>
        <dsp:cNvSpPr/>
      </dsp:nvSpPr>
      <dsp:spPr>
        <a:xfrm>
          <a:off x="334138" y="1684113"/>
          <a:ext cx="333223" cy="1249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9586"/>
              </a:lnTo>
              <a:lnTo>
                <a:pt x="333223" y="124958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3FBE29-124E-42D0-BFE0-EAD574393272}">
      <dsp:nvSpPr>
        <dsp:cNvPr id="0" name=""/>
        <dsp:cNvSpPr/>
      </dsp:nvSpPr>
      <dsp:spPr>
        <a:xfrm>
          <a:off x="667361" y="2100642"/>
          <a:ext cx="2665784" cy="16661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800" b="1" kern="1200" dirty="0" smtClean="0"/>
            <a:t>ADHD &amp;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800" b="1" kern="1200" dirty="0" smtClean="0"/>
            <a:t>ODD</a:t>
          </a:r>
          <a:endParaRPr lang="en-IN" sz="2800" b="1" kern="1200" dirty="0"/>
        </a:p>
      </dsp:txBody>
      <dsp:txXfrm>
        <a:off x="716160" y="2149441"/>
        <a:ext cx="2568186" cy="1568517"/>
      </dsp:txXfrm>
    </dsp:sp>
    <dsp:sp modelId="{7D49176E-16C4-42D5-86F9-96800EB02DF1}">
      <dsp:nvSpPr>
        <dsp:cNvPr id="0" name=""/>
        <dsp:cNvSpPr/>
      </dsp:nvSpPr>
      <dsp:spPr>
        <a:xfrm>
          <a:off x="334138" y="1684113"/>
          <a:ext cx="333223" cy="3332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32230"/>
              </a:lnTo>
              <a:lnTo>
                <a:pt x="333223" y="33322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3F3870-E92C-4E85-938E-C5A860DEC7A3}">
      <dsp:nvSpPr>
        <dsp:cNvPr id="0" name=""/>
        <dsp:cNvSpPr/>
      </dsp:nvSpPr>
      <dsp:spPr>
        <a:xfrm>
          <a:off x="667361" y="4183286"/>
          <a:ext cx="2665784" cy="16661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800" b="1" kern="1200" dirty="0" smtClean="0"/>
            <a:t>Conduct disorder &amp; antisocial behaviour </a:t>
          </a:r>
          <a:endParaRPr lang="en-IN" sz="2800" b="1" kern="1200" dirty="0"/>
        </a:p>
      </dsp:txBody>
      <dsp:txXfrm>
        <a:off x="716160" y="4232085"/>
        <a:ext cx="2568186" cy="1568517"/>
      </dsp:txXfrm>
    </dsp:sp>
    <dsp:sp modelId="{5B0966F4-E642-41FB-A42D-08C2D8657789}">
      <dsp:nvSpPr>
        <dsp:cNvPr id="0" name=""/>
        <dsp:cNvSpPr/>
      </dsp:nvSpPr>
      <dsp:spPr>
        <a:xfrm>
          <a:off x="4166203" y="17998"/>
          <a:ext cx="3332230" cy="16661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535" tIns="59690" rIns="89535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4700" kern="1200" dirty="0" smtClean="0"/>
            <a:t>Externalising</a:t>
          </a:r>
          <a:endParaRPr lang="en-IN" sz="4700" kern="1200" dirty="0"/>
        </a:p>
      </dsp:txBody>
      <dsp:txXfrm>
        <a:off x="4215002" y="66797"/>
        <a:ext cx="3234632" cy="1568517"/>
      </dsp:txXfrm>
    </dsp:sp>
    <dsp:sp modelId="{5B167EB5-2DF6-4B26-9ABE-AF48B9959811}">
      <dsp:nvSpPr>
        <dsp:cNvPr id="0" name=""/>
        <dsp:cNvSpPr/>
      </dsp:nvSpPr>
      <dsp:spPr>
        <a:xfrm>
          <a:off x="4499426" y="1684113"/>
          <a:ext cx="333223" cy="1249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9586"/>
              </a:lnTo>
              <a:lnTo>
                <a:pt x="333223" y="124958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8922A-B0C8-43F2-8AB9-F7640481CDF7}">
      <dsp:nvSpPr>
        <dsp:cNvPr id="0" name=""/>
        <dsp:cNvSpPr/>
      </dsp:nvSpPr>
      <dsp:spPr>
        <a:xfrm>
          <a:off x="4832649" y="2100642"/>
          <a:ext cx="2665784" cy="16661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800" b="1" kern="1200" dirty="0" smtClean="0"/>
            <a:t>Separation anxiety disorder</a:t>
          </a:r>
          <a:endParaRPr lang="en-IN" sz="2800" b="1" kern="1200" dirty="0"/>
        </a:p>
      </dsp:txBody>
      <dsp:txXfrm>
        <a:off x="4881448" y="2149441"/>
        <a:ext cx="2568186" cy="1568517"/>
      </dsp:txXfrm>
    </dsp:sp>
    <dsp:sp modelId="{A204570B-D665-4958-9EB4-6320F1D8BFAF}">
      <dsp:nvSpPr>
        <dsp:cNvPr id="0" name=""/>
        <dsp:cNvSpPr/>
      </dsp:nvSpPr>
      <dsp:spPr>
        <a:xfrm>
          <a:off x="4499426" y="1684113"/>
          <a:ext cx="333223" cy="3332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32230"/>
              </a:lnTo>
              <a:lnTo>
                <a:pt x="333223" y="33322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B81A41-DC12-4C11-A0D7-38F82A31DF6E}">
      <dsp:nvSpPr>
        <dsp:cNvPr id="0" name=""/>
        <dsp:cNvSpPr/>
      </dsp:nvSpPr>
      <dsp:spPr>
        <a:xfrm>
          <a:off x="4832649" y="4183286"/>
          <a:ext cx="2665784" cy="16661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800" b="1" kern="1200" dirty="0" smtClean="0"/>
            <a:t>Depression</a:t>
          </a:r>
          <a:endParaRPr lang="en-IN" sz="2800" b="1" kern="1200" dirty="0"/>
        </a:p>
      </dsp:txBody>
      <dsp:txXfrm>
        <a:off x="4881448" y="4232085"/>
        <a:ext cx="2568186" cy="15685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CC78BF-152B-446A-BC5B-F1F7C64F1E7A}">
      <dsp:nvSpPr>
        <dsp:cNvPr id="0" name=""/>
        <dsp:cNvSpPr/>
      </dsp:nvSpPr>
      <dsp:spPr>
        <a:xfrm>
          <a:off x="915" y="94198"/>
          <a:ext cx="3332230" cy="16661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6675" tIns="44450" rIns="66675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500" b="1" kern="1200" dirty="0" smtClean="0"/>
            <a:t>Pervasive developmental disorder</a:t>
          </a:r>
          <a:endParaRPr lang="en-IN" sz="3500" b="1" kern="1200" dirty="0"/>
        </a:p>
      </dsp:txBody>
      <dsp:txXfrm>
        <a:off x="49714" y="142997"/>
        <a:ext cx="3234632" cy="1568517"/>
      </dsp:txXfrm>
    </dsp:sp>
    <dsp:sp modelId="{6BCCA3E6-A2DD-43CF-B4E4-27943BD18DFE}">
      <dsp:nvSpPr>
        <dsp:cNvPr id="0" name=""/>
        <dsp:cNvSpPr/>
      </dsp:nvSpPr>
      <dsp:spPr>
        <a:xfrm>
          <a:off x="334138" y="1760313"/>
          <a:ext cx="333223" cy="1249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9586"/>
              </a:lnTo>
              <a:lnTo>
                <a:pt x="333223" y="124958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048F7D-5C5F-48CB-93F1-0A6C01E8BAAA}">
      <dsp:nvSpPr>
        <dsp:cNvPr id="0" name=""/>
        <dsp:cNvSpPr/>
      </dsp:nvSpPr>
      <dsp:spPr>
        <a:xfrm>
          <a:off x="667361" y="2176842"/>
          <a:ext cx="2665784" cy="16661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200" b="1" kern="1200" dirty="0" smtClean="0"/>
            <a:t>Autism</a:t>
          </a:r>
          <a:endParaRPr lang="en-IN" sz="3200" b="1" kern="1200" dirty="0"/>
        </a:p>
      </dsp:txBody>
      <dsp:txXfrm>
        <a:off x="716160" y="2225641"/>
        <a:ext cx="2568186" cy="1568517"/>
      </dsp:txXfrm>
    </dsp:sp>
    <dsp:sp modelId="{3BAE15ED-B08B-4B96-A402-CF6A4231659B}">
      <dsp:nvSpPr>
        <dsp:cNvPr id="0" name=""/>
        <dsp:cNvSpPr/>
      </dsp:nvSpPr>
      <dsp:spPr>
        <a:xfrm>
          <a:off x="4166203" y="94198"/>
          <a:ext cx="3332230" cy="16661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6675" tIns="44450" rIns="66675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500" b="1" kern="1200" dirty="0" smtClean="0"/>
            <a:t>Eating disorder</a:t>
          </a:r>
          <a:endParaRPr lang="en-IN" sz="3500" b="1" kern="1200" dirty="0"/>
        </a:p>
      </dsp:txBody>
      <dsp:txXfrm>
        <a:off x="4215002" y="142997"/>
        <a:ext cx="3234632" cy="1568517"/>
      </dsp:txXfrm>
    </dsp:sp>
    <dsp:sp modelId="{679A9AA2-4D03-44DD-A301-680E7E7661DC}">
      <dsp:nvSpPr>
        <dsp:cNvPr id="0" name=""/>
        <dsp:cNvSpPr/>
      </dsp:nvSpPr>
      <dsp:spPr>
        <a:xfrm>
          <a:off x="4499426" y="1760313"/>
          <a:ext cx="333223" cy="1249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9586"/>
              </a:lnTo>
              <a:lnTo>
                <a:pt x="333223" y="124958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740F89-8849-4FF0-A3E1-8C9F956F45CB}">
      <dsp:nvSpPr>
        <dsp:cNvPr id="0" name=""/>
        <dsp:cNvSpPr/>
      </dsp:nvSpPr>
      <dsp:spPr>
        <a:xfrm>
          <a:off x="4832649" y="2176842"/>
          <a:ext cx="2665784" cy="16661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200" b="1" kern="1200" dirty="0" smtClean="0"/>
            <a:t>Anorexia Nervosa</a:t>
          </a:r>
          <a:endParaRPr lang="en-IN" sz="3200" b="1" kern="1200" dirty="0"/>
        </a:p>
      </dsp:txBody>
      <dsp:txXfrm>
        <a:off x="4881448" y="2225641"/>
        <a:ext cx="2568186" cy="1568517"/>
      </dsp:txXfrm>
    </dsp:sp>
    <dsp:sp modelId="{13730636-8386-4E45-BAF2-BE72D05120BB}">
      <dsp:nvSpPr>
        <dsp:cNvPr id="0" name=""/>
        <dsp:cNvSpPr/>
      </dsp:nvSpPr>
      <dsp:spPr>
        <a:xfrm>
          <a:off x="4499426" y="1760313"/>
          <a:ext cx="333223" cy="3332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32230"/>
              </a:lnTo>
              <a:lnTo>
                <a:pt x="333223" y="33322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B04C5C-7FAA-4F5D-9765-6B2CA564B7A6}">
      <dsp:nvSpPr>
        <dsp:cNvPr id="0" name=""/>
        <dsp:cNvSpPr/>
      </dsp:nvSpPr>
      <dsp:spPr>
        <a:xfrm>
          <a:off x="4832649" y="4259486"/>
          <a:ext cx="2665784" cy="16661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200" b="1" kern="1200" dirty="0" smtClean="0"/>
            <a:t>Bulimia Nervosa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200" b="1" kern="1200" dirty="0" smtClean="0"/>
            <a:t>Binge Eating</a:t>
          </a:r>
          <a:endParaRPr lang="en-IN" sz="3200" b="1" kern="1200" dirty="0"/>
        </a:p>
      </dsp:txBody>
      <dsp:txXfrm>
        <a:off x="4881448" y="4308285"/>
        <a:ext cx="2568186" cy="15685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6/15/2018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6/15/2018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52400"/>
            <a:ext cx="7924800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 smtClean="0"/>
              <a:t>TYPES OF PSYCHOLOGICAL DISORDERS</a:t>
            </a:r>
            <a:endParaRPr lang="en-IN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600200"/>
            <a:ext cx="7086600" cy="502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59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4638"/>
            <a:ext cx="8095488" cy="1143000"/>
          </a:xfrm>
        </p:spPr>
        <p:txBody>
          <a:bodyPr>
            <a:normAutofit fontScale="90000"/>
          </a:bodyPr>
          <a:lstStyle/>
          <a:p>
            <a:r>
              <a:rPr lang="en-IN" b="1" dirty="0" smtClean="0"/>
              <a:t>PSYCHOLOGICAL DISORDERS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b="1" dirty="0" smtClean="0"/>
              <a:t>ANXIETY DISORDER</a:t>
            </a:r>
          </a:p>
          <a:p>
            <a:r>
              <a:rPr lang="en-IN" b="1" dirty="0" smtClean="0"/>
              <a:t>SOMATOFORM DISORDER</a:t>
            </a:r>
          </a:p>
          <a:p>
            <a:r>
              <a:rPr lang="en-IN" b="1" dirty="0" smtClean="0"/>
              <a:t>DISSOCIATIVE DISORDER</a:t>
            </a:r>
          </a:p>
          <a:p>
            <a:r>
              <a:rPr lang="en-IN" b="1" dirty="0" smtClean="0"/>
              <a:t>SCIZOPHRENIC DISORDER</a:t>
            </a:r>
          </a:p>
          <a:p>
            <a:r>
              <a:rPr lang="en-IN" b="1" dirty="0" smtClean="0"/>
              <a:t>MOOD DISORDER</a:t>
            </a:r>
          </a:p>
          <a:p>
            <a:r>
              <a:rPr lang="en-IN" b="1" dirty="0" smtClean="0"/>
              <a:t>BEHAVIOURAL AND DEVELOPMENTAL DISORDER</a:t>
            </a:r>
          </a:p>
          <a:p>
            <a:r>
              <a:rPr lang="en-IN" b="1" dirty="0" smtClean="0"/>
              <a:t>SUBSTANCE DISORDER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4028110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04800"/>
            <a:ext cx="8382000" cy="6019800"/>
          </a:xfrm>
        </p:spPr>
      </p:pic>
    </p:spTree>
    <p:extLst>
      <p:ext uri="{BB962C8B-B14F-4D97-AF65-F5344CB8AC3E}">
        <p14:creationId xmlns:p14="http://schemas.microsoft.com/office/powerpoint/2010/main" val="665271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WHAT IS ANXIETY???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IN" dirty="0" smtClean="0"/>
              <a:t>The term anxiety is usually defined as </a:t>
            </a:r>
            <a:r>
              <a:rPr lang="en-IN" b="1" dirty="0" smtClean="0"/>
              <a:t>diffuse, vague, very unpleasant feeling of fear and apprehension.</a:t>
            </a:r>
          </a:p>
          <a:p>
            <a:pPr>
              <a:buFont typeface="Arial" pitchFamily="34" charset="0"/>
              <a:buChar char="•"/>
            </a:pPr>
            <a:r>
              <a:rPr lang="en-IN" dirty="0" smtClean="0"/>
              <a:t>Symptoms-</a:t>
            </a:r>
          </a:p>
          <a:p>
            <a:pPr marL="82296" indent="0">
              <a:buNone/>
            </a:pPr>
            <a:r>
              <a:rPr lang="en-IN" b="1" dirty="0" smtClean="0">
                <a:solidFill>
                  <a:srgbClr val="FF0000"/>
                </a:solidFill>
              </a:rPr>
              <a:t>Rapid heart rate, loss of appetite, fainting, dizziness, sweating, sleeplessness, frequent urination and tremors.  </a:t>
            </a:r>
            <a:endParaRPr lang="en-IN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67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28600"/>
            <a:ext cx="8534400" cy="6324600"/>
          </a:xfrm>
        </p:spPr>
      </p:pic>
    </p:spTree>
    <p:extLst>
      <p:ext uri="{BB962C8B-B14F-4D97-AF65-F5344CB8AC3E}">
        <p14:creationId xmlns:p14="http://schemas.microsoft.com/office/powerpoint/2010/main" val="8315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28600"/>
            <a:ext cx="8381999" cy="6324600"/>
          </a:xfrm>
        </p:spPr>
      </p:pic>
    </p:spTree>
    <p:extLst>
      <p:ext uri="{BB962C8B-B14F-4D97-AF65-F5344CB8AC3E}">
        <p14:creationId xmlns:p14="http://schemas.microsoft.com/office/powerpoint/2010/main" val="3875771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596" y="228600"/>
            <a:ext cx="7410335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473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b="1" dirty="0" smtClean="0">
                <a:effectLst/>
              </a:rPr>
              <a:t>SOMATOFORM DISORDER</a:t>
            </a:r>
            <a:endParaRPr lang="en-IN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dirty="0" smtClean="0"/>
              <a:t>These are the conditions where </a:t>
            </a:r>
            <a:r>
              <a:rPr lang="en-IN" b="1" dirty="0" smtClean="0">
                <a:solidFill>
                  <a:srgbClr val="FF0000"/>
                </a:solidFill>
              </a:rPr>
              <a:t>there are physical symptoms in the absence of physical disease.</a:t>
            </a:r>
          </a:p>
          <a:p>
            <a:r>
              <a:rPr lang="en-IN" dirty="0" smtClean="0"/>
              <a:t>In this the individual has </a:t>
            </a:r>
            <a:r>
              <a:rPr lang="en-IN" b="1" dirty="0" smtClean="0">
                <a:solidFill>
                  <a:srgbClr val="FF0000"/>
                </a:solidFill>
              </a:rPr>
              <a:t>psychological difficulties and complains of physical symptoms for which there are no biological cause.</a:t>
            </a:r>
          </a:p>
          <a:p>
            <a:r>
              <a:rPr lang="en-IN" dirty="0" smtClean="0"/>
              <a:t>There are four types of somatoform disorders.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99354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 smtClean="0">
                <a:effectLst/>
              </a:rPr>
              <a:t>TYPES OF SOMATORM DISORDER</a:t>
            </a:r>
            <a:endParaRPr lang="en-IN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96646" indent="-514350">
              <a:buFont typeface="+mj-lt"/>
              <a:buAutoNum type="arabicPeriod"/>
            </a:pPr>
            <a:r>
              <a:rPr lang="en-IN" b="1" dirty="0" smtClean="0">
                <a:solidFill>
                  <a:srgbClr val="FF0000"/>
                </a:solidFill>
              </a:rPr>
              <a:t>PAIN DISORDER</a:t>
            </a:r>
            <a:r>
              <a:rPr lang="en-IN" dirty="0" smtClean="0"/>
              <a:t> involves reports of extreme and incapacitating pain.</a:t>
            </a:r>
          </a:p>
          <a:p>
            <a:pPr marL="596646" indent="-514350">
              <a:buFont typeface="+mj-lt"/>
              <a:buAutoNum type="arabicPeriod"/>
            </a:pPr>
            <a:r>
              <a:rPr lang="en-IN" b="1" dirty="0" smtClean="0">
                <a:solidFill>
                  <a:srgbClr val="FF0000"/>
                </a:solidFill>
              </a:rPr>
              <a:t>SOMATISATION DISORDER </a:t>
            </a:r>
            <a:r>
              <a:rPr lang="en-IN" dirty="0" smtClean="0"/>
              <a:t>involves multiple and chronic bodily complaints in a dramatic and exaggerated way.</a:t>
            </a:r>
          </a:p>
          <a:p>
            <a:pPr marL="596646" indent="-514350">
              <a:buFont typeface="+mj-lt"/>
              <a:buAutoNum type="arabicPeriod"/>
            </a:pPr>
            <a:r>
              <a:rPr lang="en-IN" dirty="0" smtClean="0"/>
              <a:t>The symptoms of </a:t>
            </a:r>
            <a:r>
              <a:rPr lang="en-IN" b="1" dirty="0" smtClean="0">
                <a:solidFill>
                  <a:srgbClr val="FF0000"/>
                </a:solidFill>
              </a:rPr>
              <a:t>CONVERSION DISORDER </a:t>
            </a:r>
            <a:r>
              <a:rPr lang="en-IN" dirty="0" smtClean="0"/>
              <a:t>are the reported loss of part or all of some body functions.</a:t>
            </a:r>
          </a:p>
          <a:p>
            <a:pPr marL="596646" indent="-514350">
              <a:buFont typeface="+mj-lt"/>
              <a:buAutoNum type="arabicPeriod"/>
            </a:pPr>
            <a:r>
              <a:rPr lang="en-IN" b="1" dirty="0" smtClean="0">
                <a:solidFill>
                  <a:srgbClr val="FF0000"/>
                </a:solidFill>
              </a:rPr>
              <a:t>HYPOCHONDRIASIS DISORDER</a:t>
            </a:r>
            <a:r>
              <a:rPr lang="en-IN" dirty="0" smtClean="0"/>
              <a:t> is diagnosed if a person has a persistent belief that s/he has a serious illness without  any physical symptoms </a:t>
            </a:r>
          </a:p>
          <a:p>
            <a:pPr marL="82296" indent="0">
              <a:buNone/>
            </a:pPr>
            <a:endParaRPr lang="en-IN" dirty="0" smtClean="0"/>
          </a:p>
          <a:p>
            <a:pPr marL="82296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679510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09600"/>
            <a:ext cx="784860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0617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b="1" dirty="0" smtClean="0">
                <a:effectLst/>
              </a:rPr>
              <a:t>DISSOCIATIVE DISORDER</a:t>
            </a:r>
            <a:endParaRPr lang="en-IN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IN" b="1" dirty="0" smtClean="0"/>
              <a:t>It involves </a:t>
            </a:r>
            <a:r>
              <a:rPr lang="en-IN" b="1" dirty="0" smtClean="0">
                <a:solidFill>
                  <a:srgbClr val="FF0000"/>
                </a:solidFill>
              </a:rPr>
              <a:t>feelings of unreality, estrangement, depersonalisation and sometimes a loss or shift of identity.</a:t>
            </a:r>
          </a:p>
          <a:p>
            <a:pPr>
              <a:buFont typeface="Arial" pitchFamily="34" charset="0"/>
              <a:buChar char="•"/>
            </a:pPr>
            <a:r>
              <a:rPr lang="en-IN" b="1" dirty="0" smtClean="0"/>
              <a:t>Sudden temporary alterations of consciousness that blots out painful experiences are a defining characteristics of dissociative disorders.  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21140687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 smtClean="0">
                <a:effectLst/>
              </a:rPr>
              <a:t>TYPES OF DISSOCIATIVE DISORDERS</a:t>
            </a:r>
            <a:endParaRPr lang="en-IN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pPr marL="596646" indent="-514350">
              <a:buFont typeface="+mj-lt"/>
              <a:buAutoNum type="arabicPeriod"/>
            </a:pPr>
            <a:r>
              <a:rPr lang="en-IN" sz="2800" b="1" dirty="0" smtClean="0">
                <a:solidFill>
                  <a:srgbClr val="FF0000"/>
                </a:solidFill>
              </a:rPr>
              <a:t>DISSOCIATIVE AMNESIA</a:t>
            </a:r>
            <a:r>
              <a:rPr lang="en-IN" sz="2800" dirty="0" smtClean="0">
                <a:solidFill>
                  <a:srgbClr val="FF0000"/>
                </a:solidFill>
              </a:rPr>
              <a:t> </a:t>
            </a:r>
            <a:r>
              <a:rPr lang="en-IN" sz="2800" dirty="0" smtClean="0"/>
              <a:t>is characterised by extensive but selective memory loss that has no organic cause.</a:t>
            </a:r>
          </a:p>
          <a:p>
            <a:pPr marL="596646" indent="-514350">
              <a:buFont typeface="+mj-lt"/>
              <a:buAutoNum type="arabicPeriod"/>
            </a:pPr>
            <a:r>
              <a:rPr lang="en-IN" sz="2800" b="1" dirty="0" smtClean="0">
                <a:solidFill>
                  <a:srgbClr val="FF0000"/>
                </a:solidFill>
              </a:rPr>
              <a:t>DISSOCIATIVE FUGUE </a:t>
            </a:r>
            <a:r>
              <a:rPr lang="en-IN" sz="2800" dirty="0" smtClean="0"/>
              <a:t>an unexpected travel away from home and work place, the assumption of new identity and unable to recall previous identity.</a:t>
            </a:r>
          </a:p>
          <a:p>
            <a:pPr marL="596646" indent="-514350">
              <a:buFont typeface="+mj-lt"/>
              <a:buAutoNum type="arabicPeriod"/>
            </a:pPr>
            <a:r>
              <a:rPr lang="en-IN" sz="2800" b="1" dirty="0" smtClean="0">
                <a:solidFill>
                  <a:srgbClr val="FF0000"/>
                </a:solidFill>
              </a:rPr>
              <a:t>DISSOCIATIVE IDENTITY DISORDER </a:t>
            </a:r>
            <a:r>
              <a:rPr lang="en-IN" sz="2800" dirty="0" smtClean="0"/>
              <a:t>person assumes alternate personalities.</a:t>
            </a:r>
          </a:p>
          <a:p>
            <a:pPr marL="596646" indent="-514350">
              <a:buFont typeface="+mj-lt"/>
              <a:buAutoNum type="arabicPeriod"/>
            </a:pPr>
            <a:r>
              <a:rPr lang="en-IN" sz="2800" b="1" dirty="0" smtClean="0">
                <a:solidFill>
                  <a:srgbClr val="FF0000"/>
                </a:solidFill>
              </a:rPr>
              <a:t>DEPERSONALISATION </a:t>
            </a:r>
            <a:r>
              <a:rPr lang="en-IN" sz="2800" dirty="0" smtClean="0"/>
              <a:t>involves dreamlike state, change of self perception.</a:t>
            </a:r>
          </a:p>
        </p:txBody>
      </p:sp>
    </p:spTree>
    <p:extLst>
      <p:ext uri="{BB962C8B-B14F-4D97-AF65-F5344CB8AC3E}">
        <p14:creationId xmlns:p14="http://schemas.microsoft.com/office/powerpoint/2010/main" val="20393287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78"/>
          <a:stretch/>
        </p:blipFill>
        <p:spPr>
          <a:xfrm>
            <a:off x="609600" y="381000"/>
            <a:ext cx="8153400" cy="6172200"/>
          </a:xfrm>
        </p:spPr>
      </p:pic>
    </p:spTree>
    <p:extLst>
      <p:ext uri="{BB962C8B-B14F-4D97-AF65-F5344CB8AC3E}">
        <p14:creationId xmlns:p14="http://schemas.microsoft.com/office/powerpoint/2010/main" val="38378927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b="1" dirty="0" smtClean="0">
                <a:effectLst/>
              </a:rPr>
              <a:t>MOOD DISORDER</a:t>
            </a:r>
            <a:endParaRPr lang="en-IN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Mood disorders are characterised by disturbances in mood or prolonged emotional state. </a:t>
            </a:r>
          </a:p>
          <a:p>
            <a:r>
              <a:rPr lang="en-IN" dirty="0" smtClean="0"/>
              <a:t>Types of mood disorder-</a:t>
            </a:r>
          </a:p>
          <a:p>
            <a:pPr marL="82296" indent="0">
              <a:buNone/>
            </a:pPr>
            <a:r>
              <a:rPr lang="en-IN" dirty="0"/>
              <a:t>	</a:t>
            </a:r>
            <a:r>
              <a:rPr lang="en-IN" b="1" dirty="0">
                <a:solidFill>
                  <a:srgbClr val="FF0000"/>
                </a:solidFill>
              </a:rPr>
              <a:t>D</a:t>
            </a:r>
            <a:r>
              <a:rPr lang="en-IN" b="1" dirty="0" smtClean="0">
                <a:solidFill>
                  <a:srgbClr val="FF0000"/>
                </a:solidFill>
              </a:rPr>
              <a:t>epression</a:t>
            </a:r>
          </a:p>
          <a:p>
            <a:pPr marL="82296" indent="0">
              <a:buNone/>
            </a:pPr>
            <a:r>
              <a:rPr lang="en-IN" b="1" dirty="0">
                <a:solidFill>
                  <a:srgbClr val="FF0000"/>
                </a:solidFill>
              </a:rPr>
              <a:t>	M</a:t>
            </a:r>
            <a:r>
              <a:rPr lang="en-IN" b="1" dirty="0" smtClean="0">
                <a:solidFill>
                  <a:srgbClr val="FF0000"/>
                </a:solidFill>
              </a:rPr>
              <a:t>ania</a:t>
            </a:r>
          </a:p>
          <a:p>
            <a:pPr marL="82296" indent="0">
              <a:buNone/>
            </a:pPr>
            <a:r>
              <a:rPr lang="en-IN" b="1" dirty="0">
                <a:solidFill>
                  <a:srgbClr val="FF0000"/>
                </a:solidFill>
              </a:rPr>
              <a:t>	B</a:t>
            </a:r>
            <a:r>
              <a:rPr lang="en-IN" b="1" dirty="0" smtClean="0">
                <a:solidFill>
                  <a:srgbClr val="FF0000"/>
                </a:solidFill>
              </a:rPr>
              <a:t>ipolar mood disorder</a:t>
            </a:r>
          </a:p>
          <a:p>
            <a:pPr marL="82296" indent="0">
              <a:buNone/>
            </a:pPr>
            <a:r>
              <a:rPr lang="en-IN" b="1" dirty="0">
                <a:solidFill>
                  <a:srgbClr val="FF0000"/>
                </a:solidFill>
              </a:rPr>
              <a:t>	</a:t>
            </a:r>
            <a:r>
              <a:rPr lang="en-IN" b="1" dirty="0" smtClean="0">
                <a:solidFill>
                  <a:srgbClr val="FF0000"/>
                </a:solidFill>
              </a:rPr>
              <a:t>Risk of a suicide attempt</a:t>
            </a:r>
            <a:endParaRPr lang="en-IN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7333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"/>
            <a:ext cx="8552688" cy="6096000"/>
          </a:xfrm>
        </p:spPr>
        <p:txBody>
          <a:bodyPr>
            <a:noAutofit/>
          </a:bodyPr>
          <a:lstStyle/>
          <a:p>
            <a:r>
              <a:rPr lang="en-IN" b="1" dirty="0" smtClean="0">
                <a:solidFill>
                  <a:srgbClr val="FF0000"/>
                </a:solidFill>
              </a:rPr>
              <a:t>Major depressive disorder</a:t>
            </a:r>
            <a:r>
              <a:rPr lang="en-IN" dirty="0" smtClean="0"/>
              <a:t> is defined as period of depressed mood and /or loss of interest or pleasure in most activities.</a:t>
            </a:r>
          </a:p>
          <a:p>
            <a:r>
              <a:rPr lang="en-IN" dirty="0" smtClean="0"/>
              <a:t>Symptoms- change in body weight, constant sleep problems, tiredness, inability to think clearly, agitation, slowed behaviour and thoughts of death and suicide.</a:t>
            </a:r>
          </a:p>
          <a:p>
            <a:r>
              <a:rPr lang="en-IN" dirty="0" smtClean="0"/>
              <a:t>People suffering from </a:t>
            </a:r>
            <a:r>
              <a:rPr lang="en-IN" b="1" dirty="0" smtClean="0">
                <a:solidFill>
                  <a:srgbClr val="FF0000"/>
                </a:solidFill>
              </a:rPr>
              <a:t>Mania</a:t>
            </a:r>
            <a:r>
              <a:rPr lang="en-IN" dirty="0" smtClean="0"/>
              <a:t> are euphoric extremely active, talkative and easily distractible. </a:t>
            </a:r>
          </a:p>
          <a:p>
            <a:r>
              <a:rPr lang="en-IN" dirty="0" smtClean="0"/>
              <a:t>In some cases both mania and depression are alternately present this is known as </a:t>
            </a:r>
            <a:r>
              <a:rPr lang="en-IN" b="1" dirty="0" smtClean="0">
                <a:solidFill>
                  <a:srgbClr val="FF0000"/>
                </a:solidFill>
              </a:rPr>
              <a:t>Bipolar mood disorder.</a:t>
            </a:r>
          </a:p>
        </p:txBody>
      </p:sp>
    </p:spTree>
    <p:extLst>
      <p:ext uri="{BB962C8B-B14F-4D97-AF65-F5344CB8AC3E}">
        <p14:creationId xmlns:p14="http://schemas.microsoft.com/office/powerpoint/2010/main" val="17704131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381000"/>
            <a:ext cx="75438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6494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 smtClean="0">
                <a:effectLst/>
              </a:rPr>
              <a:t>SCHIZOPHRENIC DISORDER</a:t>
            </a:r>
            <a:endParaRPr lang="en-IN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219200"/>
            <a:ext cx="7498080" cy="5029200"/>
          </a:xfrm>
        </p:spPr>
        <p:txBody>
          <a:bodyPr/>
          <a:lstStyle/>
          <a:p>
            <a:r>
              <a:rPr lang="en-IN" dirty="0" smtClean="0"/>
              <a:t>It is the descriptive term for a group of </a:t>
            </a:r>
            <a:r>
              <a:rPr lang="en-IN" b="1" dirty="0" smtClean="0">
                <a:solidFill>
                  <a:srgbClr val="FF0000"/>
                </a:solidFill>
              </a:rPr>
              <a:t>psychotic disorders</a:t>
            </a:r>
            <a:r>
              <a:rPr lang="en-IN" dirty="0" smtClean="0"/>
              <a:t> in which </a:t>
            </a:r>
            <a:r>
              <a:rPr lang="en-IN" b="1" dirty="0" smtClean="0">
                <a:solidFill>
                  <a:srgbClr val="FF0000"/>
                </a:solidFill>
              </a:rPr>
              <a:t>personal, social and occupational functioning deteriorate</a:t>
            </a:r>
            <a:r>
              <a:rPr lang="en-IN" dirty="0" smtClean="0"/>
              <a:t> as a result of </a:t>
            </a:r>
            <a:r>
              <a:rPr lang="en-IN" b="1" dirty="0" smtClean="0">
                <a:solidFill>
                  <a:srgbClr val="FF0000"/>
                </a:solidFill>
              </a:rPr>
              <a:t>disturbed thought processes, strange perceptions, unusual emotional states and motor abnormalities.</a:t>
            </a:r>
            <a:endParaRPr lang="en-IN" b="1" dirty="0"/>
          </a:p>
          <a:p>
            <a:r>
              <a:rPr lang="en-IN" dirty="0" smtClean="0"/>
              <a:t>The symptoms can be divided into –</a:t>
            </a:r>
          </a:p>
          <a:p>
            <a:pPr marL="82296" indent="0">
              <a:buNone/>
            </a:pPr>
            <a:r>
              <a:rPr lang="en-IN" b="1" dirty="0"/>
              <a:t>p</a:t>
            </a:r>
            <a:r>
              <a:rPr lang="en-IN" b="1" dirty="0" smtClean="0"/>
              <a:t>ositive, negative and psychomotor</a:t>
            </a:r>
          </a:p>
        </p:txBody>
      </p:sp>
    </p:spTree>
    <p:extLst>
      <p:ext uri="{BB962C8B-B14F-4D97-AF65-F5344CB8AC3E}">
        <p14:creationId xmlns:p14="http://schemas.microsoft.com/office/powerpoint/2010/main" val="20076878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04800"/>
            <a:ext cx="8095488" cy="6248400"/>
          </a:xfrm>
        </p:spPr>
        <p:txBody>
          <a:bodyPr/>
          <a:lstStyle/>
          <a:p>
            <a:r>
              <a:rPr lang="en-IN" b="1" dirty="0" smtClean="0"/>
              <a:t>Positive symptoms </a:t>
            </a:r>
            <a:r>
              <a:rPr lang="en-IN" dirty="0" smtClean="0"/>
              <a:t>include excesses of thoughts, emotions and behaviour. </a:t>
            </a:r>
          </a:p>
          <a:p>
            <a:r>
              <a:rPr lang="en-IN" dirty="0" smtClean="0"/>
              <a:t>It includes-</a:t>
            </a:r>
          </a:p>
          <a:p>
            <a:pPr marL="82296" indent="0">
              <a:buNone/>
            </a:pPr>
            <a:r>
              <a:rPr lang="en-IN" dirty="0"/>
              <a:t> </a:t>
            </a:r>
            <a:r>
              <a:rPr lang="en-IN" dirty="0" smtClean="0"/>
              <a:t>	</a:t>
            </a:r>
            <a:r>
              <a:rPr lang="en-IN" b="1" dirty="0" smtClean="0">
                <a:solidFill>
                  <a:srgbClr val="FF0000"/>
                </a:solidFill>
              </a:rPr>
              <a:t>a) delusions</a:t>
            </a:r>
          </a:p>
          <a:p>
            <a:pPr marL="82296" indent="0">
              <a:buNone/>
            </a:pPr>
            <a:r>
              <a:rPr lang="en-IN" b="1" dirty="0">
                <a:solidFill>
                  <a:srgbClr val="FF0000"/>
                </a:solidFill>
              </a:rPr>
              <a:t> </a:t>
            </a:r>
            <a:r>
              <a:rPr lang="en-IN" b="1" dirty="0" smtClean="0">
                <a:solidFill>
                  <a:srgbClr val="FF0000"/>
                </a:solidFill>
              </a:rPr>
              <a:t>	b) hallucinations</a:t>
            </a:r>
          </a:p>
          <a:p>
            <a:pPr marL="82296" indent="0">
              <a:buNone/>
            </a:pPr>
            <a:r>
              <a:rPr lang="en-IN" b="1" dirty="0" smtClean="0">
                <a:solidFill>
                  <a:srgbClr val="FF0000"/>
                </a:solidFill>
              </a:rPr>
              <a:t> 	c) formal thoughts disorders</a:t>
            </a:r>
          </a:p>
          <a:p>
            <a:pPr marL="82296" indent="0">
              <a:buNone/>
            </a:pPr>
            <a:r>
              <a:rPr lang="en-IN" b="1" dirty="0">
                <a:solidFill>
                  <a:srgbClr val="FF0000"/>
                </a:solidFill>
              </a:rPr>
              <a:t> </a:t>
            </a:r>
            <a:r>
              <a:rPr lang="en-IN" b="1" dirty="0" smtClean="0">
                <a:solidFill>
                  <a:srgbClr val="FF0000"/>
                </a:solidFill>
              </a:rPr>
              <a:t>	d) inappropriate affect  </a:t>
            </a:r>
          </a:p>
          <a:p>
            <a:r>
              <a:rPr lang="en-IN" b="1" dirty="0" smtClean="0"/>
              <a:t>Negative symptoms </a:t>
            </a:r>
            <a:r>
              <a:rPr lang="en-IN" dirty="0" smtClean="0"/>
              <a:t>include-</a:t>
            </a:r>
          </a:p>
          <a:p>
            <a:pPr marL="82296" indent="0">
              <a:buNone/>
            </a:pPr>
            <a:r>
              <a:rPr lang="en-IN" dirty="0"/>
              <a:t>	</a:t>
            </a:r>
            <a:r>
              <a:rPr lang="en-IN" b="1" dirty="0" smtClean="0">
                <a:solidFill>
                  <a:srgbClr val="FF0000"/>
                </a:solidFill>
              </a:rPr>
              <a:t>a) </a:t>
            </a:r>
            <a:r>
              <a:rPr lang="en-IN" b="1" dirty="0" err="1" smtClean="0">
                <a:solidFill>
                  <a:srgbClr val="FF0000"/>
                </a:solidFill>
              </a:rPr>
              <a:t>alogia</a:t>
            </a:r>
            <a:endParaRPr lang="en-IN" b="1" dirty="0" smtClean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en-IN" b="1" dirty="0">
                <a:solidFill>
                  <a:srgbClr val="FF0000"/>
                </a:solidFill>
              </a:rPr>
              <a:t>	</a:t>
            </a:r>
            <a:r>
              <a:rPr lang="en-IN" b="1" dirty="0" smtClean="0">
                <a:solidFill>
                  <a:srgbClr val="FF0000"/>
                </a:solidFill>
              </a:rPr>
              <a:t>b) blunted affect and flat affect</a:t>
            </a:r>
          </a:p>
          <a:p>
            <a:pPr marL="82296" indent="0">
              <a:buNone/>
            </a:pPr>
            <a:r>
              <a:rPr lang="en-IN" b="1" dirty="0">
                <a:solidFill>
                  <a:srgbClr val="FF0000"/>
                </a:solidFill>
              </a:rPr>
              <a:t>	</a:t>
            </a:r>
            <a:r>
              <a:rPr lang="en-IN" b="1" dirty="0" smtClean="0">
                <a:solidFill>
                  <a:srgbClr val="FF0000"/>
                </a:solidFill>
              </a:rPr>
              <a:t>c) </a:t>
            </a:r>
            <a:r>
              <a:rPr lang="en-IN" b="1" dirty="0" err="1" smtClean="0">
                <a:solidFill>
                  <a:srgbClr val="FF0000"/>
                </a:solidFill>
              </a:rPr>
              <a:t>avolition</a:t>
            </a:r>
            <a:r>
              <a:rPr lang="en-IN" b="1" dirty="0" smtClean="0">
                <a:solidFill>
                  <a:srgbClr val="FF0000"/>
                </a:solidFill>
              </a:rPr>
              <a:t> </a:t>
            </a:r>
          </a:p>
          <a:p>
            <a:pPr marL="82296" indent="0">
              <a:buNone/>
            </a:pPr>
            <a:endParaRPr lang="en-IN" dirty="0" smtClean="0"/>
          </a:p>
        </p:txBody>
      </p:sp>
    </p:spTree>
    <p:extLst>
      <p:ext uri="{BB962C8B-B14F-4D97-AF65-F5344CB8AC3E}">
        <p14:creationId xmlns:p14="http://schemas.microsoft.com/office/powerpoint/2010/main" val="26386025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533400"/>
            <a:ext cx="7498080" cy="5715000"/>
          </a:xfrm>
        </p:spPr>
        <p:txBody>
          <a:bodyPr/>
          <a:lstStyle/>
          <a:p>
            <a:r>
              <a:rPr lang="en-IN" b="1" dirty="0" smtClean="0"/>
              <a:t>Psychomotor symptoms </a:t>
            </a:r>
            <a:r>
              <a:rPr lang="en-IN" dirty="0" smtClean="0"/>
              <a:t>includes extreme forms known as </a:t>
            </a:r>
            <a:r>
              <a:rPr lang="en-IN" b="1" dirty="0" smtClean="0">
                <a:solidFill>
                  <a:srgbClr val="FF0000"/>
                </a:solidFill>
              </a:rPr>
              <a:t>catatonia.</a:t>
            </a:r>
          </a:p>
          <a:p>
            <a:r>
              <a:rPr lang="en-IN" dirty="0" smtClean="0"/>
              <a:t>Types of catatonia-</a:t>
            </a:r>
          </a:p>
          <a:p>
            <a:pPr marL="82296" indent="0">
              <a:buNone/>
            </a:pPr>
            <a:r>
              <a:rPr lang="en-IN" dirty="0"/>
              <a:t>	</a:t>
            </a:r>
            <a:r>
              <a:rPr lang="en-IN" b="1" dirty="0" smtClean="0">
                <a:solidFill>
                  <a:srgbClr val="FF0000"/>
                </a:solidFill>
              </a:rPr>
              <a:t>a) catatonic stupor</a:t>
            </a:r>
          </a:p>
          <a:p>
            <a:pPr marL="82296" indent="0">
              <a:buNone/>
            </a:pPr>
            <a:r>
              <a:rPr lang="en-IN" b="1" dirty="0">
                <a:solidFill>
                  <a:srgbClr val="FF0000"/>
                </a:solidFill>
              </a:rPr>
              <a:t>	</a:t>
            </a:r>
            <a:r>
              <a:rPr lang="en-IN" b="1" dirty="0" smtClean="0">
                <a:solidFill>
                  <a:srgbClr val="FF0000"/>
                </a:solidFill>
              </a:rPr>
              <a:t>b) catatonic rigidity</a:t>
            </a:r>
          </a:p>
          <a:p>
            <a:pPr marL="82296" indent="0">
              <a:buNone/>
            </a:pPr>
            <a:r>
              <a:rPr lang="en-IN" b="1" dirty="0">
                <a:solidFill>
                  <a:srgbClr val="FF0000"/>
                </a:solidFill>
              </a:rPr>
              <a:t>	</a:t>
            </a:r>
            <a:r>
              <a:rPr lang="en-IN" b="1" dirty="0" smtClean="0">
                <a:solidFill>
                  <a:srgbClr val="FF0000"/>
                </a:solidFill>
              </a:rPr>
              <a:t>c) catatonic posturing</a:t>
            </a:r>
            <a:endParaRPr lang="en-IN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2735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04800"/>
            <a:ext cx="7943850" cy="5867400"/>
          </a:xfrm>
        </p:spPr>
      </p:pic>
    </p:spTree>
    <p:extLst>
      <p:ext uri="{BB962C8B-B14F-4D97-AF65-F5344CB8AC3E}">
        <p14:creationId xmlns:p14="http://schemas.microsoft.com/office/powerpoint/2010/main" val="15063831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 smtClean="0"/>
              <a:t>BEHAVIOURAL  AND DEVELOPMENTAL  DISODER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IN" dirty="0" smtClean="0"/>
              <a:t>There are certain disorders that are </a:t>
            </a:r>
            <a:r>
              <a:rPr lang="en-IN" b="1" dirty="0" smtClean="0"/>
              <a:t>specific to children</a:t>
            </a:r>
            <a:r>
              <a:rPr lang="en-IN" dirty="0" smtClean="0"/>
              <a:t>.</a:t>
            </a:r>
          </a:p>
          <a:p>
            <a:r>
              <a:rPr lang="en-IN" dirty="0" smtClean="0"/>
              <a:t>Children have less self understanding and unstable sense of identity as a result there are unable to cope with stressful events which might be reflected in behavioural and emotional problems.</a:t>
            </a:r>
          </a:p>
          <a:p>
            <a:r>
              <a:rPr lang="en-IN" b="1" dirty="0" smtClean="0">
                <a:solidFill>
                  <a:srgbClr val="FF0000"/>
                </a:solidFill>
              </a:rPr>
              <a:t>Achenbach </a:t>
            </a:r>
            <a:r>
              <a:rPr lang="en-IN" dirty="0" smtClean="0"/>
              <a:t>has identified two factors-</a:t>
            </a:r>
          </a:p>
          <a:p>
            <a:pPr marL="82296" indent="0">
              <a:buNone/>
            </a:pPr>
            <a:r>
              <a:rPr lang="en-IN" b="1" dirty="0" smtClean="0">
                <a:solidFill>
                  <a:srgbClr val="FF0000"/>
                </a:solidFill>
              </a:rPr>
              <a:t>	Externalising disorder</a:t>
            </a:r>
          </a:p>
          <a:p>
            <a:pPr marL="82296" indent="0">
              <a:buNone/>
            </a:pPr>
            <a:r>
              <a:rPr lang="en-IN" b="1" dirty="0" smtClean="0">
                <a:solidFill>
                  <a:srgbClr val="FF0000"/>
                </a:solidFill>
              </a:rPr>
              <a:t>	Internalising  disorder </a:t>
            </a:r>
            <a:endParaRPr lang="en-IN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9154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1177053"/>
              </p:ext>
            </p:extLst>
          </p:nvPr>
        </p:nvGraphicFramePr>
        <p:xfrm>
          <a:off x="1435100" y="381000"/>
          <a:ext cx="7499350" cy="586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08559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7000970"/>
              </p:ext>
            </p:extLst>
          </p:nvPr>
        </p:nvGraphicFramePr>
        <p:xfrm>
          <a:off x="1447800" y="457200"/>
          <a:ext cx="7499350" cy="601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165285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304800"/>
            <a:ext cx="8305800" cy="5943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272864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 smtClean="0"/>
              <a:t>SUBSTANCE USE DISORDER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IN" dirty="0" smtClean="0"/>
              <a:t>Addictive behaviour involves </a:t>
            </a:r>
            <a:r>
              <a:rPr lang="en-IN" b="1" dirty="0" smtClean="0">
                <a:solidFill>
                  <a:srgbClr val="FF0000"/>
                </a:solidFill>
              </a:rPr>
              <a:t>excessive intake of high calorie food </a:t>
            </a:r>
            <a:r>
              <a:rPr lang="en-IN" dirty="0" smtClean="0"/>
              <a:t>resulting in extreme obesity or involving the </a:t>
            </a:r>
            <a:r>
              <a:rPr lang="en-IN" b="1" dirty="0" smtClean="0">
                <a:solidFill>
                  <a:srgbClr val="FF0000"/>
                </a:solidFill>
              </a:rPr>
              <a:t>abuse of substance such as alcohol , cocaine.</a:t>
            </a:r>
          </a:p>
          <a:p>
            <a:r>
              <a:rPr lang="en-IN" dirty="0" smtClean="0"/>
              <a:t>There are two sub groups –</a:t>
            </a:r>
          </a:p>
          <a:p>
            <a:pPr marL="82296" indent="0">
              <a:buNone/>
            </a:pPr>
            <a:r>
              <a:rPr lang="en-IN" dirty="0"/>
              <a:t>	</a:t>
            </a:r>
            <a:r>
              <a:rPr lang="en-IN" b="1" dirty="0" smtClean="0">
                <a:solidFill>
                  <a:srgbClr val="FF0000"/>
                </a:solidFill>
              </a:rPr>
              <a:t>1) substance dependence </a:t>
            </a:r>
          </a:p>
          <a:p>
            <a:pPr marL="82296" indent="0">
              <a:buNone/>
            </a:pPr>
            <a:r>
              <a:rPr lang="en-IN" b="1" dirty="0">
                <a:solidFill>
                  <a:srgbClr val="FF0000"/>
                </a:solidFill>
              </a:rPr>
              <a:t>	</a:t>
            </a:r>
            <a:r>
              <a:rPr lang="en-IN" b="1" dirty="0" smtClean="0">
                <a:solidFill>
                  <a:srgbClr val="FF0000"/>
                </a:solidFill>
              </a:rPr>
              <a:t>2) substance abuse</a:t>
            </a:r>
          </a:p>
          <a:p>
            <a:pPr marL="82296" indent="0">
              <a:buNone/>
            </a:pPr>
            <a:endParaRPr lang="en-IN" b="1" dirty="0" smtClean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en-IN" dirty="0" smtClean="0"/>
              <a:t>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4815927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en-IN" dirty="0"/>
              <a:t>	</a:t>
            </a:r>
            <a:r>
              <a:rPr lang="en-IN" dirty="0" smtClean="0"/>
              <a:t>			</a:t>
            </a:r>
            <a:r>
              <a:rPr lang="en-IN" dirty="0" smtClean="0">
                <a:latin typeface="AR BERKLEY" pitchFamily="2" charset="0"/>
              </a:rPr>
              <a:t>THANK YOU….</a:t>
            </a:r>
            <a:endParaRPr lang="en-IN" dirty="0"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9142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221</TotalTime>
  <Words>570</Words>
  <Application>Microsoft Office PowerPoint</Application>
  <PresentationFormat>On-screen Show (4:3)</PresentationFormat>
  <Paragraphs>87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Solstice</vt:lpstr>
      <vt:lpstr>TYPES OF PSYCHOLOGICAL DISORDERS</vt:lpstr>
      <vt:lpstr>PSYCHOLOGICAL DISORDERS</vt:lpstr>
      <vt:lpstr>PowerPoint Presentation</vt:lpstr>
      <vt:lpstr>WHAT IS ANXIETY???</vt:lpstr>
      <vt:lpstr>PowerPoint Presentation</vt:lpstr>
      <vt:lpstr>PowerPoint Presentation</vt:lpstr>
      <vt:lpstr>PowerPoint Presentation</vt:lpstr>
      <vt:lpstr>SOMATOFORM DISORDER</vt:lpstr>
      <vt:lpstr>TYPES OF SOMATORM DISORDER</vt:lpstr>
      <vt:lpstr>PowerPoint Presentation</vt:lpstr>
      <vt:lpstr>DISSOCIATIVE DISORDER</vt:lpstr>
      <vt:lpstr>TYPES OF DISSOCIATIVE DISORDERS</vt:lpstr>
      <vt:lpstr>PowerPoint Presentation</vt:lpstr>
      <vt:lpstr>MOOD DISORDER</vt:lpstr>
      <vt:lpstr>PowerPoint Presentation</vt:lpstr>
      <vt:lpstr>PowerPoint Presentation</vt:lpstr>
      <vt:lpstr>SCHIZOPHRENIC DISORDER</vt:lpstr>
      <vt:lpstr>PowerPoint Presentation</vt:lpstr>
      <vt:lpstr>PowerPoint Presentation</vt:lpstr>
      <vt:lpstr>PowerPoint Presentation</vt:lpstr>
      <vt:lpstr>BEHAVIOURAL  AND DEVELOPMENTAL  DISODER</vt:lpstr>
      <vt:lpstr>PowerPoint Presentation</vt:lpstr>
      <vt:lpstr>PowerPoint Presentation</vt:lpstr>
      <vt:lpstr>PowerPoint Presentation</vt:lpstr>
      <vt:lpstr>SUBSTANCE USE DISORDER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TYPES OF DISORDERS</dc:title>
  <dc:creator>AKSHATRA MALHOTRA</dc:creator>
  <cp:lastModifiedBy>user</cp:lastModifiedBy>
  <cp:revision>33</cp:revision>
  <dcterms:created xsi:type="dcterms:W3CDTF">2006-08-16T00:00:00Z</dcterms:created>
  <dcterms:modified xsi:type="dcterms:W3CDTF">2018-06-15T09:55:52Z</dcterms:modified>
</cp:coreProperties>
</file>